
<file path=[Content_Types].xml><?xml version="1.0" encoding="utf-8"?>
<Types xmlns="http://schemas.openxmlformats.org/package/2006/content-types">
  <Default ContentType="image/jpeg" Extension="jpg"/>
  <Default ContentType="application/vnd.openxmlformats-officedocument.vmlDrawing" Extension="vml"/>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GoogleSlidesCustomDataVersion2">
      <go:slidesCustomData xmlns:go="http://customooxmlschemas.google.com/" r:id="rId68" roundtripDataSignature="AMtx7mgawmfBLgFsIVmpgx8MNJrt50wLN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customschemas.google.com/relationships/presentationmetadata" Target="metadata"/><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spcBef>
                <a:spcPts val="560"/>
              </a:spcBef>
              <a:spcAft>
                <a:spcPts val="0"/>
              </a:spcAft>
              <a:buClr>
                <a:srgbClr val="FF6600"/>
              </a:buClr>
              <a:buSzPts val="2100"/>
              <a:buFont typeface="Arial"/>
              <a:buChar char="●"/>
              <a:defRPr b="0" i="0" sz="2800" u="none" cap="none" strike="noStrike">
                <a:solidFill>
                  <a:schemeClr val="dk1"/>
                </a:solidFill>
                <a:latin typeface="Arial"/>
                <a:ea typeface="Arial"/>
                <a:cs typeface="Arial"/>
                <a:sym typeface="Arial"/>
              </a:defRPr>
            </a:lvl2pPr>
            <a:lvl3pPr lvl="2" marR="0" rtl="0" algn="l">
              <a:spcBef>
                <a:spcPts val="560"/>
              </a:spcBef>
              <a:spcAft>
                <a:spcPts val="0"/>
              </a:spcAft>
              <a:buClr>
                <a:srgbClr val="FF6600"/>
              </a:buClr>
              <a:buSzPts val="2100"/>
              <a:buFont typeface="Arial"/>
              <a:buChar char="●"/>
              <a:defRPr b="0" i="0" sz="2800" u="none" cap="none" strike="noStrike">
                <a:solidFill>
                  <a:schemeClr val="dk1"/>
                </a:solidFill>
                <a:latin typeface="Arial"/>
                <a:ea typeface="Arial"/>
                <a:cs typeface="Arial"/>
                <a:sym typeface="Arial"/>
              </a:defRPr>
            </a:lvl3pPr>
            <a:lvl4pPr lvl="3" marR="0" rtl="0" algn="l">
              <a:spcBef>
                <a:spcPts val="560"/>
              </a:spcBef>
              <a:spcAft>
                <a:spcPts val="0"/>
              </a:spcAft>
              <a:buClr>
                <a:srgbClr val="FF6600"/>
              </a:buClr>
              <a:buSzPts val="2100"/>
              <a:buFont typeface="Arial"/>
              <a:buChar char="●"/>
              <a:defRPr b="0" i="0" sz="2800" u="none" cap="none" strike="noStrike">
                <a:solidFill>
                  <a:schemeClr val="dk1"/>
                </a:solidFill>
                <a:latin typeface="Arial"/>
                <a:ea typeface="Arial"/>
                <a:cs typeface="Arial"/>
                <a:sym typeface="Arial"/>
              </a:defRPr>
            </a:lvl4pPr>
            <a:lvl5pPr lvl="4" marR="0" rtl="0" algn="l">
              <a:spcBef>
                <a:spcPts val="560"/>
              </a:spcBef>
              <a:spcAft>
                <a:spcPts val="0"/>
              </a:spcAft>
              <a:buClr>
                <a:srgbClr val="FF6600"/>
              </a:buClr>
              <a:buSzPts val="2100"/>
              <a:buFont typeface="Arial"/>
              <a:buChar char="●"/>
              <a:defRPr b="0"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spcBef>
                <a:spcPts val="560"/>
              </a:spcBef>
              <a:spcAft>
                <a:spcPts val="0"/>
              </a:spcAft>
              <a:buClr>
                <a:srgbClr val="FF6600"/>
              </a:buClr>
              <a:buSzPts val="2100"/>
              <a:buFont typeface="Arial"/>
              <a:buChar char="●"/>
              <a:defRPr b="0" i="0" sz="2800" u="none" cap="none" strike="noStrike">
                <a:solidFill>
                  <a:schemeClr val="dk1"/>
                </a:solidFill>
                <a:latin typeface="Arial"/>
                <a:ea typeface="Arial"/>
                <a:cs typeface="Arial"/>
                <a:sym typeface="Arial"/>
              </a:defRPr>
            </a:lvl2pPr>
            <a:lvl3pPr lvl="2" marR="0" rtl="0" algn="l">
              <a:spcBef>
                <a:spcPts val="560"/>
              </a:spcBef>
              <a:spcAft>
                <a:spcPts val="0"/>
              </a:spcAft>
              <a:buClr>
                <a:srgbClr val="FF6600"/>
              </a:buClr>
              <a:buSzPts val="2100"/>
              <a:buFont typeface="Arial"/>
              <a:buChar char="●"/>
              <a:defRPr b="0" i="0" sz="2800" u="none" cap="none" strike="noStrike">
                <a:solidFill>
                  <a:schemeClr val="dk1"/>
                </a:solidFill>
                <a:latin typeface="Arial"/>
                <a:ea typeface="Arial"/>
                <a:cs typeface="Arial"/>
                <a:sym typeface="Arial"/>
              </a:defRPr>
            </a:lvl3pPr>
            <a:lvl4pPr lvl="3" marR="0" rtl="0" algn="l">
              <a:spcBef>
                <a:spcPts val="560"/>
              </a:spcBef>
              <a:spcAft>
                <a:spcPts val="0"/>
              </a:spcAft>
              <a:buClr>
                <a:srgbClr val="FF6600"/>
              </a:buClr>
              <a:buSzPts val="2100"/>
              <a:buFont typeface="Arial"/>
              <a:buChar char="●"/>
              <a:defRPr b="0" i="0" sz="2800" u="none" cap="none" strike="noStrike">
                <a:solidFill>
                  <a:schemeClr val="dk1"/>
                </a:solidFill>
                <a:latin typeface="Arial"/>
                <a:ea typeface="Arial"/>
                <a:cs typeface="Arial"/>
                <a:sym typeface="Arial"/>
              </a:defRPr>
            </a:lvl4pPr>
            <a:lvl5pPr lvl="4" marR="0" rtl="0" algn="l">
              <a:spcBef>
                <a:spcPts val="560"/>
              </a:spcBef>
              <a:spcAft>
                <a:spcPts val="0"/>
              </a:spcAft>
              <a:buClr>
                <a:srgbClr val="FF6600"/>
              </a:buClr>
              <a:buSzPts val="2100"/>
              <a:buFont typeface="Arial"/>
              <a:buChar char="●"/>
              <a:defRPr b="0"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spcBef>
                <a:spcPts val="560"/>
              </a:spcBef>
              <a:spcAft>
                <a:spcPts val="0"/>
              </a:spcAft>
              <a:buClr>
                <a:srgbClr val="FF6600"/>
              </a:buClr>
              <a:buSzPts val="2100"/>
              <a:buFont typeface="Arial"/>
              <a:buChar char="●"/>
              <a:defRPr b="0" i="0" sz="2800" u="none" cap="none" strike="noStrike">
                <a:solidFill>
                  <a:schemeClr val="dk1"/>
                </a:solidFill>
                <a:latin typeface="Arial"/>
                <a:ea typeface="Arial"/>
                <a:cs typeface="Arial"/>
                <a:sym typeface="Arial"/>
              </a:defRPr>
            </a:lvl2pPr>
            <a:lvl3pPr lvl="2" marR="0" rtl="0" algn="l">
              <a:spcBef>
                <a:spcPts val="560"/>
              </a:spcBef>
              <a:spcAft>
                <a:spcPts val="0"/>
              </a:spcAft>
              <a:buClr>
                <a:srgbClr val="FF6600"/>
              </a:buClr>
              <a:buSzPts val="2100"/>
              <a:buFont typeface="Arial"/>
              <a:buChar char="●"/>
              <a:defRPr b="0" i="0" sz="2800" u="none" cap="none" strike="noStrike">
                <a:solidFill>
                  <a:schemeClr val="dk1"/>
                </a:solidFill>
                <a:latin typeface="Arial"/>
                <a:ea typeface="Arial"/>
                <a:cs typeface="Arial"/>
                <a:sym typeface="Arial"/>
              </a:defRPr>
            </a:lvl3pPr>
            <a:lvl4pPr lvl="3" marR="0" rtl="0" algn="l">
              <a:spcBef>
                <a:spcPts val="560"/>
              </a:spcBef>
              <a:spcAft>
                <a:spcPts val="0"/>
              </a:spcAft>
              <a:buClr>
                <a:srgbClr val="FF6600"/>
              </a:buClr>
              <a:buSzPts val="2100"/>
              <a:buFont typeface="Arial"/>
              <a:buChar char="●"/>
              <a:defRPr b="0" i="0" sz="2800" u="none" cap="none" strike="noStrike">
                <a:solidFill>
                  <a:schemeClr val="dk1"/>
                </a:solidFill>
                <a:latin typeface="Arial"/>
                <a:ea typeface="Arial"/>
                <a:cs typeface="Arial"/>
                <a:sym typeface="Arial"/>
              </a:defRPr>
            </a:lvl4pPr>
            <a:lvl5pPr lvl="4" marR="0" rtl="0" algn="l">
              <a:spcBef>
                <a:spcPts val="560"/>
              </a:spcBef>
              <a:spcAft>
                <a:spcPts val="0"/>
              </a:spcAft>
              <a:buClr>
                <a:srgbClr val="FF6600"/>
              </a:buClr>
              <a:buSzPts val="2100"/>
              <a:buFont typeface="Arial"/>
              <a:buChar char="●"/>
              <a:defRPr b="0"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chemeClr val="dk1"/>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oleObject" Target="../embeddings/oleObject1.bin"/><Relationship Id="rId3" Type="http://schemas.openxmlformats.org/officeDocument/2006/relationships/oleObject" Target="../embeddings/oleObject1.bin"/><Relationship Id="rId4" Type="http://schemas.openxmlformats.org/officeDocument/2006/relationships/image" Target="../media/image49.png"/></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0" name="Google Shape;60;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2" name="Google Shape;112;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7" name="Google Shape;117;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2" name="Google Shape;122;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7" name="Google Shape;127;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2" name="Google Shape;132;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7" name="Google Shape;137;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2" name="Google Shape;142;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7" name="Google Shape;147;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2" name="Google Shape;152;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7" name="Google Shape;157;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2:notes"/>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en-US"/>
              <a:t>Oracle Database: SQL Fundamentals I   12 - </a:t>
            </a:r>
            <a:fld id="{00000000-1234-1234-1234-123412341234}" type="slidenum">
              <a:rPr lang="en-US"/>
              <a:t>‹#›</a:t>
            </a:fld>
            <a:endParaRPr/>
          </a:p>
        </p:txBody>
      </p:sp>
      <p:sp>
        <p:nvSpPr>
          <p:cNvPr id="66" name="Google Shape;66;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7" name="Google Shape;67;p2:notes"/>
          <p:cNvSpPr txBox="1"/>
          <p:nvPr>
            <p:ph idx="1" type="body"/>
          </p:nvPr>
        </p:nvSpPr>
        <p:spPr>
          <a:xfrm>
            <a:off x="685800" y="4343400"/>
            <a:ext cx="5486400" cy="4114800"/>
          </a:xfrm>
          <a:prstGeom prst="rect">
            <a:avLst/>
          </a:prstGeom>
          <a:noFill/>
          <a:ln>
            <a:noFill/>
          </a:ln>
        </p:spPr>
        <p:txBody>
          <a:bodyPr anchorCtr="0" anchor="t" bIns="12675" lIns="12675" spcFirstLastPara="1" rIns="12675" wrap="square" tIns="1267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2" name="Google Shape;162;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7" name="Google Shape;167;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2" name="Google Shape;172;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7" name="Google Shape;177;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2" name="Google Shape;182;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7" name="Google Shape;187;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2" name="Google Shape;192;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7" name="Google Shape;197;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2" name="Google Shape;202;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7" name="Google Shape;207;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4" name="Google Shape;74;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2" name="Google Shape;212;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7" name="Google Shape;217;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2" name="Google Shape;222;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7" name="Google Shape;227;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2" name="Google Shape;232;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7" name="Google Shape;237;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2" name="Google Shape;242;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7" name="Google Shape;247;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2" name="Google Shape;252;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7" name="Google Shape;257;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9" name="Google Shape;79;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2" name="Google Shape;262;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7" name="Google Shape;267;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2" name="Google Shape;272;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7" name="Google Shape;277;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3" name="Google Shape;283;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9" name="Google Shape;289;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5" name="Google Shape;295;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0" name="Google Shape;300;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5" name="Google Shape;305;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0" name="Google Shape;310;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4" name="Google Shape;84;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5" name="Google Shape;315;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0" name="Google Shape;320;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5" name="Google Shape;325;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0" name="Google Shape;330;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5" name="Google Shape;335;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0" name="Google Shape;340;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5" name="Google Shape;345;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0" name="Google Shape;350;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5" name="Google Shape;355;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0" name="Google Shape;360;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9" name="Google Shape;89;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5" name="Google Shape;365;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0" name="Google Shape;370;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62:notes"/>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en-US"/>
              <a:t>Oracle Database: SQL Fundamentals I   9 - </a:t>
            </a:r>
            <a:fld id="{00000000-1234-1234-1234-123412341234}" type="slidenum">
              <a:rPr lang="en-US"/>
              <a:t>‹#›</a:t>
            </a:fld>
            <a:endParaRPr/>
          </a:p>
        </p:txBody>
      </p:sp>
      <p:sp>
        <p:nvSpPr>
          <p:cNvPr id="375" name="Google Shape;375;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6" name="Google Shape;376;p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1" marL="457200" rtl="0" algn="l">
              <a:spcBef>
                <a:spcPts val="0"/>
              </a:spcBef>
              <a:spcAft>
                <a:spcPts val="0"/>
              </a:spcAft>
              <a:buNone/>
            </a:pPr>
            <a:r>
              <a:rPr lang="en-US"/>
              <a:t>Set operators combine the results of two or more component queries into one result. Queries containing set operators are called </a:t>
            </a:r>
            <a:r>
              <a:rPr i="1" lang="en-US"/>
              <a:t>compound</a:t>
            </a:r>
            <a:r>
              <a:rPr lang="en-US"/>
              <a:t> </a:t>
            </a:r>
            <a:r>
              <a:rPr i="1" lang="en-US"/>
              <a:t>queries</a:t>
            </a:r>
            <a:r>
              <a:rPr lang="en-US"/>
              <a:t>.</a:t>
            </a:r>
            <a:endParaRPr/>
          </a:p>
          <a:p>
            <a:pPr indent="0" lvl="1" marL="457200" rtl="0" algn="l">
              <a:spcBef>
                <a:spcPts val="360"/>
              </a:spcBef>
              <a:spcAft>
                <a:spcPts val="0"/>
              </a:spcAft>
              <a:buNone/>
            </a:pPr>
            <a:r>
              <a:t/>
            </a:r>
            <a:endParaRPr/>
          </a:p>
          <a:p>
            <a:pPr indent="0" lvl="1" marL="457200" rtl="0" algn="l">
              <a:spcBef>
                <a:spcPts val="360"/>
              </a:spcBef>
              <a:spcAft>
                <a:spcPts val="0"/>
              </a:spcAft>
              <a:buNone/>
            </a:pPr>
            <a:r>
              <a:t/>
            </a:r>
            <a:endParaRPr/>
          </a:p>
          <a:p>
            <a:pPr indent="0" lvl="1" marL="457200" rtl="0" algn="l">
              <a:spcBef>
                <a:spcPts val="360"/>
              </a:spcBef>
              <a:spcAft>
                <a:spcPts val="0"/>
              </a:spcAft>
              <a:buNone/>
            </a:pPr>
            <a:r>
              <a:t/>
            </a:r>
            <a:endParaRPr/>
          </a:p>
          <a:p>
            <a:pPr indent="0" lvl="1" marL="457200" rtl="0" algn="l">
              <a:spcBef>
                <a:spcPts val="360"/>
              </a:spcBef>
              <a:spcAft>
                <a:spcPts val="0"/>
              </a:spcAft>
              <a:buNone/>
            </a:pPr>
            <a:r>
              <a:t/>
            </a:r>
            <a:endParaRPr/>
          </a:p>
          <a:p>
            <a:pPr indent="0" lvl="1" marL="457200" rtl="0" algn="l">
              <a:spcBef>
                <a:spcPts val="360"/>
              </a:spcBef>
              <a:spcAft>
                <a:spcPts val="0"/>
              </a:spcAft>
              <a:buNone/>
            </a:pPr>
            <a:r>
              <a:t/>
            </a:r>
            <a:endParaRPr/>
          </a:p>
          <a:p>
            <a:pPr indent="0" lvl="1" marL="457200" rtl="0" algn="l">
              <a:spcBef>
                <a:spcPts val="780"/>
              </a:spcBef>
              <a:spcAft>
                <a:spcPts val="0"/>
              </a:spcAft>
              <a:buNone/>
            </a:pPr>
            <a:r>
              <a:t/>
            </a:r>
            <a:endParaRPr/>
          </a:p>
          <a:p>
            <a:pPr indent="0" lvl="1" marL="457200" rtl="0" algn="l">
              <a:spcBef>
                <a:spcPts val="780"/>
              </a:spcBef>
              <a:spcAft>
                <a:spcPts val="0"/>
              </a:spcAft>
              <a:buNone/>
            </a:pPr>
            <a:r>
              <a:rPr lang="en-US"/>
              <a:t>All set operators have equal precedence. If a SQL statement contains multiple set operators, the Oracle server evaluates them from left (top) to right (bottom) - if no parentheses explicitly specify another order. You should use parentheses to specify the order of evaluation explicitly in queries that use the </a:t>
            </a:r>
            <a:r>
              <a:rPr lang="en-US">
                <a:latin typeface="Courier New"/>
                <a:ea typeface="Courier New"/>
                <a:cs typeface="Courier New"/>
                <a:sym typeface="Courier New"/>
              </a:rPr>
              <a:t>INTERSECT</a:t>
            </a:r>
            <a:r>
              <a:rPr lang="en-US"/>
              <a:t> operator with other set operators.</a:t>
            </a:r>
            <a:endParaRPr/>
          </a:p>
        </p:txBody>
      </p:sp>
      <p:graphicFrame>
        <p:nvGraphicFramePr>
          <p:cNvPr id="377" name="Google Shape;377;p62:notes"/>
          <p:cNvGraphicFramePr/>
          <p:nvPr/>
        </p:nvGraphicFramePr>
        <p:xfrm>
          <a:off x="588963" y="5622925"/>
          <a:ext cx="5802312" cy="1363663"/>
        </p:xfrm>
        <a:graphic>
          <a:graphicData uri="http://schemas.openxmlformats.org/presentationml/2006/ole">
            <mc:AlternateContent>
              <mc:Choice Requires="v">
                <p:oleObj r:id="rId2" imgH="1363663" imgW="5802312" progId="Word.Document.8" spid="_x0000_s1">
                  <p:embed/>
                </p:oleObj>
              </mc:Choice>
              <mc:Fallback>
                <p:oleObj r:id="rId3" imgH="1363663" imgW="5802312" progId="Word.Document.8">
                  <p:embed/>
                  <p:pic>
                    <p:nvPicPr>
                      <p:cNvPr id="377" name="Google Shape;377;p62:notes"/>
                      <p:cNvPicPr preferRelativeResize="0"/>
                      <p:nvPr/>
                    </p:nvPicPr>
                    <p:blipFill rotWithShape="1">
                      <a:blip r:embed="rId4">
                        <a:alphaModFix/>
                      </a:blip>
                      <a:srcRect b="0" l="0" r="0" t="0"/>
                      <a:stretch/>
                    </p:blipFill>
                    <p:spPr>
                      <a:xfrm>
                        <a:off x="588963" y="5622925"/>
                        <a:ext cx="5802312" cy="1363663"/>
                      </a:xfrm>
                      <a:prstGeom prst="rect">
                        <a:avLst/>
                      </a:prstGeom>
                      <a:noFill/>
                      <a:ln>
                        <a:noFill/>
                      </a:ln>
                    </p:spPr>
                  </p:pic>
                </p:oleObj>
              </mc:Fallback>
            </mc:AlternateContent>
          </a:graphicData>
        </a:graphic>
      </p:graphicFrame>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4" name="Google Shape;94;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2" marL="914400" rtl="0" algn="l">
              <a:spcBef>
                <a:spcPts val="0"/>
              </a:spcBef>
              <a:spcAft>
                <a:spcPts val="0"/>
              </a:spcAft>
              <a:buNone/>
            </a:pPr>
            <a:r>
              <a:rPr lang="en-US"/>
              <a:t>Views restrict access to the data because it displays selected columns from the table.</a:t>
            </a:r>
            <a:endParaRPr/>
          </a:p>
          <a:p>
            <a:pPr indent="0" lvl="2" marL="914400" rtl="0" algn="l">
              <a:spcBef>
                <a:spcPts val="360"/>
              </a:spcBef>
              <a:spcAft>
                <a:spcPts val="0"/>
              </a:spcAft>
              <a:buNone/>
            </a:pPr>
            <a:r>
              <a:rPr lang="en-US"/>
              <a:t>Views can be used to make simple queries to retrieve the results of complicated queries. For example, views can be used to query information from multiple tables without the user knowing how to write a join statement.</a:t>
            </a:r>
            <a:endParaRPr/>
          </a:p>
          <a:p>
            <a:pPr indent="0" lvl="2" marL="914400" rtl="0" algn="l">
              <a:spcBef>
                <a:spcPts val="360"/>
              </a:spcBef>
              <a:spcAft>
                <a:spcPts val="0"/>
              </a:spcAft>
              <a:buNone/>
            </a:pPr>
            <a:r>
              <a:rPr lang="en-US"/>
              <a:t>Views provide data independence for ad hoc users and application programs. One view can be used to retrieve data from several tables.</a:t>
            </a:r>
            <a:endParaRPr/>
          </a:p>
          <a:p>
            <a:pPr indent="0" lvl="2" marL="914400" rtl="0" algn="l">
              <a:spcBef>
                <a:spcPts val="360"/>
              </a:spcBef>
              <a:spcAft>
                <a:spcPts val="0"/>
              </a:spcAft>
              <a:buNone/>
            </a:pPr>
            <a:r>
              <a:rPr lang="en-US"/>
              <a:t>Views provide groups of users access to data according to their particular criteria.</a:t>
            </a:r>
            <a:endParaRPr/>
          </a:p>
          <a:p>
            <a:pPr indent="0" lvl="1" marL="457200" rtl="0" algn="l">
              <a:spcBef>
                <a:spcPts val="360"/>
              </a:spcBef>
              <a:spcAft>
                <a:spcPts val="0"/>
              </a:spcAft>
              <a:buNone/>
            </a:pPr>
            <a:r>
              <a:rPr lang="en-US"/>
              <a:t>For more information, see the “</a:t>
            </a:r>
            <a:r>
              <a:rPr lang="en-US">
                <a:latin typeface="Courier New"/>
                <a:ea typeface="Courier New"/>
                <a:cs typeface="Courier New"/>
                <a:sym typeface="Courier New"/>
              </a:rPr>
              <a:t>CREATE</a:t>
            </a:r>
            <a:r>
              <a:rPr lang="en-US"/>
              <a:t> </a:t>
            </a:r>
            <a:r>
              <a:rPr lang="en-US">
                <a:latin typeface="Courier New"/>
                <a:ea typeface="Courier New"/>
                <a:cs typeface="Courier New"/>
                <a:sym typeface="Courier New"/>
              </a:rPr>
              <a:t>VIEW</a:t>
            </a:r>
            <a:r>
              <a:rPr lang="en-US"/>
              <a:t>” section in </a:t>
            </a:r>
            <a:r>
              <a:rPr i="1" lang="en-US"/>
              <a:t>Oracle Database SQL Language Reference</a:t>
            </a:r>
            <a:r>
              <a:rPr lang="en-US"/>
              <a:t> for 10</a:t>
            </a:r>
            <a:r>
              <a:rPr i="1" lang="en-US"/>
              <a:t>g</a:t>
            </a:r>
            <a:r>
              <a:rPr lang="en-US"/>
              <a:t> or 11</a:t>
            </a:r>
            <a:r>
              <a:rPr i="1" lang="en-US"/>
              <a:t>g</a:t>
            </a:r>
            <a:r>
              <a:rPr lang="en-US"/>
              <a:t> database.</a:t>
            </a:r>
            <a:endParaRPr/>
          </a:p>
        </p:txBody>
      </p:sp>
      <p:sp>
        <p:nvSpPr>
          <p:cNvPr id="95" name="Google Shape;95;p7:notes"/>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en-US"/>
              <a:t>Oracle Database: SQL Fundamentals I   12 - </a:t>
            </a: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1" name="Google Shape;101;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7" name="Google Shape;107;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6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 name="Google Shape;16;p6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chemeClr val="dk1"/>
              </a:buClr>
              <a:buSzPts val="2800"/>
              <a:buFont typeface="Arial"/>
              <a:buNone/>
              <a:defRPr/>
            </a:lvl1pPr>
            <a:lvl2pPr lvl="1" algn="ctr">
              <a:spcBef>
                <a:spcPts val="520"/>
              </a:spcBef>
              <a:spcAft>
                <a:spcPts val="0"/>
              </a:spcAft>
              <a:buClr>
                <a:schemeClr val="dk1"/>
              </a:buClr>
              <a:buSzPts val="2600"/>
              <a:buFont typeface="Arial"/>
              <a:buNone/>
              <a:defRPr/>
            </a:lvl2pPr>
            <a:lvl3pPr lvl="2" algn="ctr">
              <a:spcBef>
                <a:spcPts val="480"/>
              </a:spcBef>
              <a:spcAft>
                <a:spcPts val="0"/>
              </a:spcAft>
              <a:buClr>
                <a:schemeClr val="dk1"/>
              </a:buClr>
              <a:buSzPts val="2400"/>
              <a:buFont typeface="Arial"/>
              <a:buNone/>
              <a:defRPr/>
            </a:lvl3pPr>
            <a:lvl4pPr lvl="3" algn="ctr">
              <a:spcBef>
                <a:spcPts val="440"/>
              </a:spcBef>
              <a:spcAft>
                <a:spcPts val="0"/>
              </a:spcAft>
              <a:buClr>
                <a:schemeClr val="dk1"/>
              </a:buClr>
              <a:buSzPts val="2200"/>
              <a:buFont typeface="Arial"/>
              <a:buNone/>
              <a:defRPr/>
            </a:lvl4pPr>
            <a:lvl5pPr lvl="4" algn="ctr">
              <a:spcBef>
                <a:spcPts val="320"/>
              </a:spcBef>
              <a:spcAft>
                <a:spcPts val="0"/>
              </a:spcAft>
              <a:buClr>
                <a:schemeClr val="dk1"/>
              </a:buClr>
              <a:buSzPts val="1600"/>
              <a:buFont typeface="Arial"/>
              <a:buNone/>
              <a:defRPr/>
            </a:lvl5pPr>
            <a:lvl6pPr lvl="5" algn="ctr">
              <a:spcBef>
                <a:spcPts val="320"/>
              </a:spcBef>
              <a:spcAft>
                <a:spcPts val="0"/>
              </a:spcAft>
              <a:buClr>
                <a:schemeClr val="dk1"/>
              </a:buClr>
              <a:buSzPts val="1600"/>
              <a:buFont typeface="Arial"/>
              <a:buNone/>
              <a:defRPr/>
            </a:lvl6pPr>
            <a:lvl7pPr lvl="6" algn="ctr">
              <a:spcBef>
                <a:spcPts val="320"/>
              </a:spcBef>
              <a:spcAft>
                <a:spcPts val="0"/>
              </a:spcAft>
              <a:buClr>
                <a:schemeClr val="dk1"/>
              </a:buClr>
              <a:buSzPts val="1600"/>
              <a:buFont typeface="Arial"/>
              <a:buNone/>
              <a:defRPr/>
            </a:lvl7pPr>
            <a:lvl8pPr lvl="7" algn="ctr">
              <a:spcBef>
                <a:spcPts val="320"/>
              </a:spcBef>
              <a:spcAft>
                <a:spcPts val="0"/>
              </a:spcAft>
              <a:buClr>
                <a:schemeClr val="dk1"/>
              </a:buClr>
              <a:buSzPts val="1600"/>
              <a:buFont typeface="Arial"/>
              <a:buNone/>
              <a:defRPr/>
            </a:lvl8pPr>
            <a:lvl9pPr lvl="8" algn="ctr">
              <a:spcBef>
                <a:spcPts val="320"/>
              </a:spcBef>
              <a:spcAft>
                <a:spcPts val="0"/>
              </a:spcAft>
              <a:buClr>
                <a:schemeClr val="dk1"/>
              </a:buClr>
              <a:buSzPts val="1600"/>
              <a:buFont typeface="Arial"/>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4" name="Shape 44"/>
        <p:cNvGrpSpPr/>
        <p:nvPr/>
      </p:nvGrpSpPr>
      <p:grpSpPr>
        <a:xfrm>
          <a:off x="0" y="0"/>
          <a:ext cx="0" cy="0"/>
          <a:chOff x="0" y="0"/>
          <a:chExt cx="0" cy="0"/>
        </a:xfrm>
      </p:grpSpPr>
      <p:sp>
        <p:nvSpPr>
          <p:cNvPr id="45" name="Google Shape;45;p7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 name="Google Shape;46;p73"/>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7" name="Shape 47"/>
        <p:cNvGrpSpPr/>
        <p:nvPr/>
      </p:nvGrpSpPr>
      <p:grpSpPr>
        <a:xfrm>
          <a:off x="0" y="0"/>
          <a:ext cx="0" cy="0"/>
          <a:chOff x="0" y="0"/>
          <a:chExt cx="0" cy="0"/>
        </a:xfrm>
      </p:grpSpPr>
      <p:sp>
        <p:nvSpPr>
          <p:cNvPr id="48" name="Google Shape;48;p74"/>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 name="Google Shape;49;p74"/>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over Text" type="objOverTx">
  <p:cSld name="OBJECT_OVER_TEXT">
    <p:spTree>
      <p:nvGrpSpPr>
        <p:cNvPr id="50" name="Shape 50"/>
        <p:cNvGrpSpPr/>
        <p:nvPr/>
      </p:nvGrpSpPr>
      <p:grpSpPr>
        <a:xfrm>
          <a:off x="0" y="0"/>
          <a:ext cx="0" cy="0"/>
          <a:chOff x="0" y="0"/>
          <a:chExt cx="0" cy="0"/>
        </a:xfrm>
      </p:grpSpPr>
      <p:sp>
        <p:nvSpPr>
          <p:cNvPr id="51" name="Google Shape;51;p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 name="Google Shape;52;p75"/>
          <p:cNvSpPr txBox="1"/>
          <p:nvPr>
            <p:ph idx="1" type="body"/>
          </p:nvPr>
        </p:nvSpPr>
        <p:spPr>
          <a:xfrm>
            <a:off x="685800" y="1981200"/>
            <a:ext cx="77724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 name="Google Shape;53;p75"/>
          <p:cNvSpPr txBox="1"/>
          <p:nvPr>
            <p:ph idx="2" type="body"/>
          </p:nvPr>
        </p:nvSpPr>
        <p:spPr>
          <a:xfrm>
            <a:off x="685800" y="4114800"/>
            <a:ext cx="77724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over Content" type="txOverObj">
  <p:cSld name="TEXT_OVER_OBJECT">
    <p:spTree>
      <p:nvGrpSpPr>
        <p:cNvPr id="54" name="Shape 54"/>
        <p:cNvGrpSpPr/>
        <p:nvPr/>
      </p:nvGrpSpPr>
      <p:grpSpPr>
        <a:xfrm>
          <a:off x="0" y="0"/>
          <a:ext cx="0" cy="0"/>
          <a:chOff x="0" y="0"/>
          <a:chExt cx="0" cy="0"/>
        </a:xfrm>
      </p:grpSpPr>
      <p:sp>
        <p:nvSpPr>
          <p:cNvPr id="55" name="Google Shape;55;p7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 name="Google Shape;56;p76"/>
          <p:cNvSpPr txBox="1"/>
          <p:nvPr>
            <p:ph idx="1" type="body"/>
          </p:nvPr>
        </p:nvSpPr>
        <p:spPr>
          <a:xfrm>
            <a:off x="685800" y="1981200"/>
            <a:ext cx="77724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7" name="Google Shape;57;p76"/>
          <p:cNvSpPr txBox="1"/>
          <p:nvPr>
            <p:ph idx="2" type="body"/>
          </p:nvPr>
        </p:nvSpPr>
        <p:spPr>
          <a:xfrm>
            <a:off x="685800" y="4114800"/>
            <a:ext cx="7772400" cy="1981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 name="Shape 1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 name="Shape 18"/>
        <p:cNvGrpSpPr/>
        <p:nvPr/>
      </p:nvGrpSpPr>
      <p:grpSpPr>
        <a:xfrm>
          <a:off x="0" y="0"/>
          <a:ext cx="0" cy="0"/>
          <a:chOff x="0" y="0"/>
          <a:chExt cx="0" cy="0"/>
        </a:xfrm>
      </p:grpSpPr>
      <p:sp>
        <p:nvSpPr>
          <p:cNvPr id="19" name="Google Shape;19;p6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 name="Shape 20"/>
        <p:cNvGrpSpPr/>
        <p:nvPr/>
      </p:nvGrpSpPr>
      <p:grpSpPr>
        <a:xfrm>
          <a:off x="0" y="0"/>
          <a:ext cx="0" cy="0"/>
          <a:chOff x="0" y="0"/>
          <a:chExt cx="0" cy="0"/>
        </a:xfrm>
      </p:grpSpPr>
      <p:sp>
        <p:nvSpPr>
          <p:cNvPr id="21" name="Google Shape;21;p67"/>
          <p:cNvSpPr txBox="1"/>
          <p:nvPr>
            <p:ph type="title"/>
          </p:nvPr>
        </p:nvSpPr>
        <p:spPr>
          <a:xfrm>
            <a:off x="762000" y="76200"/>
            <a:ext cx="7772400" cy="533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28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 name="Google Shape;22;p67"/>
          <p:cNvSpPr txBox="1"/>
          <p:nvPr>
            <p:ph idx="1" type="body"/>
          </p:nvPr>
        </p:nvSpPr>
        <p:spPr>
          <a:xfrm>
            <a:off x="228600" y="914400"/>
            <a:ext cx="8686800" cy="4876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6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 name="Google Shape;25;p6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 name="Shape 26"/>
        <p:cNvGrpSpPr/>
        <p:nvPr/>
      </p:nvGrpSpPr>
      <p:grpSpPr>
        <a:xfrm>
          <a:off x="0" y="0"/>
          <a:ext cx="0" cy="0"/>
          <a:chOff x="0" y="0"/>
          <a:chExt cx="0" cy="0"/>
        </a:xfrm>
      </p:grpSpPr>
      <p:sp>
        <p:nvSpPr>
          <p:cNvPr id="27" name="Google Shape;27;p69"/>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8" name="Google Shape;28;p69"/>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9" name="Google Shape;29;p69"/>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 name="Shape 30"/>
        <p:cNvGrpSpPr/>
        <p:nvPr/>
      </p:nvGrpSpPr>
      <p:grpSpPr>
        <a:xfrm>
          <a:off x="0" y="0"/>
          <a:ext cx="0" cy="0"/>
          <a:chOff x="0" y="0"/>
          <a:chExt cx="0" cy="0"/>
        </a:xfrm>
      </p:grpSpPr>
      <p:sp>
        <p:nvSpPr>
          <p:cNvPr id="31" name="Google Shape;31;p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 name="Google Shape;32;p7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3" name="Google Shape;33;p7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4" name="Google Shape;34;p7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5" name="Google Shape;35;p7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6" name="Shape 36"/>
        <p:cNvGrpSpPr/>
        <p:nvPr/>
      </p:nvGrpSpPr>
      <p:grpSpPr>
        <a:xfrm>
          <a:off x="0" y="0"/>
          <a:ext cx="0" cy="0"/>
          <a:chOff x="0" y="0"/>
          <a:chExt cx="0" cy="0"/>
        </a:xfrm>
      </p:grpSpPr>
      <p:sp>
        <p:nvSpPr>
          <p:cNvPr id="37" name="Google Shape;37;p7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 name="Google Shape;38;p7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9" name="Google Shape;39;p7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0" name="Shape 40"/>
        <p:cNvGrpSpPr/>
        <p:nvPr/>
      </p:nvGrpSpPr>
      <p:grpSpPr>
        <a:xfrm>
          <a:off x="0" y="0"/>
          <a:ext cx="0" cy="0"/>
          <a:chOff x="0" y="0"/>
          <a:chExt cx="0" cy="0"/>
        </a:xfrm>
      </p:grpSpPr>
      <p:sp>
        <p:nvSpPr>
          <p:cNvPr id="41" name="Google Shape;41;p7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72"/>
          <p:cNvSpPr/>
          <p:nvPr>
            <p:ph idx="2" type="pic"/>
          </p:nvPr>
        </p:nvSpPr>
        <p:spPr>
          <a:xfrm>
            <a:off x="1792288" y="612775"/>
            <a:ext cx="5486400" cy="4114800"/>
          </a:xfrm>
          <a:prstGeom prst="rect">
            <a:avLst/>
          </a:prstGeom>
          <a:noFill/>
          <a:ln>
            <a:noFill/>
          </a:ln>
        </p:spPr>
      </p:sp>
      <p:sp>
        <p:nvSpPr>
          <p:cNvPr id="43" name="Google Shape;43;p7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200" u="none" cap="none" strike="noStrike">
                <a:solidFill>
                  <a:srgbClr val="00009C"/>
                </a:solidFill>
                <a:latin typeface="Arial"/>
                <a:ea typeface="Arial"/>
                <a:cs typeface="Arial"/>
                <a:sym typeface="Arial"/>
              </a:defRPr>
            </a:lvl1pPr>
            <a:lvl2pPr lvl="1" marR="0" rtl="0" algn="ctr">
              <a:spcBef>
                <a:spcPts val="0"/>
              </a:spcBef>
              <a:spcAft>
                <a:spcPts val="0"/>
              </a:spcAft>
              <a:buSzPts val="1400"/>
              <a:buNone/>
              <a:defRPr b="0" i="0" sz="3200" u="none" cap="none" strike="noStrike">
                <a:solidFill>
                  <a:srgbClr val="00009C"/>
                </a:solidFill>
                <a:latin typeface="Arial"/>
                <a:ea typeface="Arial"/>
                <a:cs typeface="Arial"/>
                <a:sym typeface="Arial"/>
              </a:defRPr>
            </a:lvl2pPr>
            <a:lvl3pPr lvl="2" marR="0" rtl="0" algn="ctr">
              <a:spcBef>
                <a:spcPts val="0"/>
              </a:spcBef>
              <a:spcAft>
                <a:spcPts val="0"/>
              </a:spcAft>
              <a:buSzPts val="1400"/>
              <a:buNone/>
              <a:defRPr b="0" i="0" sz="3200" u="none" cap="none" strike="noStrike">
                <a:solidFill>
                  <a:srgbClr val="00009C"/>
                </a:solidFill>
                <a:latin typeface="Arial"/>
                <a:ea typeface="Arial"/>
                <a:cs typeface="Arial"/>
                <a:sym typeface="Arial"/>
              </a:defRPr>
            </a:lvl3pPr>
            <a:lvl4pPr lvl="3" marR="0" rtl="0" algn="ctr">
              <a:spcBef>
                <a:spcPts val="0"/>
              </a:spcBef>
              <a:spcAft>
                <a:spcPts val="0"/>
              </a:spcAft>
              <a:buSzPts val="1400"/>
              <a:buNone/>
              <a:defRPr b="0" i="0" sz="3200" u="none" cap="none" strike="noStrike">
                <a:solidFill>
                  <a:srgbClr val="00009C"/>
                </a:solidFill>
                <a:latin typeface="Arial"/>
                <a:ea typeface="Arial"/>
                <a:cs typeface="Arial"/>
                <a:sym typeface="Arial"/>
              </a:defRPr>
            </a:lvl4pPr>
            <a:lvl5pPr lvl="4" marR="0" rtl="0" algn="ctr">
              <a:spcBef>
                <a:spcPts val="0"/>
              </a:spcBef>
              <a:spcAft>
                <a:spcPts val="0"/>
              </a:spcAft>
              <a:buSzPts val="1400"/>
              <a:buNone/>
              <a:defRPr b="0" i="0" sz="3200" u="none" cap="none" strike="noStrike">
                <a:solidFill>
                  <a:srgbClr val="00009C"/>
                </a:solidFill>
                <a:latin typeface="Arial"/>
                <a:ea typeface="Arial"/>
                <a:cs typeface="Arial"/>
                <a:sym typeface="Arial"/>
              </a:defRPr>
            </a:lvl5pPr>
            <a:lvl6pPr lvl="5" marR="0" rtl="0" algn="ctr">
              <a:spcBef>
                <a:spcPts val="0"/>
              </a:spcBef>
              <a:spcAft>
                <a:spcPts val="0"/>
              </a:spcAft>
              <a:buSzPts val="1400"/>
              <a:buNone/>
              <a:defRPr b="0" i="0" sz="3200" u="none" cap="none" strike="noStrike">
                <a:solidFill>
                  <a:srgbClr val="00009C"/>
                </a:solidFill>
                <a:latin typeface="Arial"/>
                <a:ea typeface="Arial"/>
                <a:cs typeface="Arial"/>
                <a:sym typeface="Arial"/>
              </a:defRPr>
            </a:lvl6pPr>
            <a:lvl7pPr lvl="6" marR="0" rtl="0" algn="ctr">
              <a:spcBef>
                <a:spcPts val="0"/>
              </a:spcBef>
              <a:spcAft>
                <a:spcPts val="0"/>
              </a:spcAft>
              <a:buSzPts val="1400"/>
              <a:buNone/>
              <a:defRPr b="0" i="0" sz="3200" u="none" cap="none" strike="noStrike">
                <a:solidFill>
                  <a:srgbClr val="00009C"/>
                </a:solidFill>
                <a:latin typeface="Arial"/>
                <a:ea typeface="Arial"/>
                <a:cs typeface="Arial"/>
                <a:sym typeface="Arial"/>
              </a:defRPr>
            </a:lvl7pPr>
            <a:lvl8pPr lvl="7" marR="0" rtl="0" algn="ctr">
              <a:spcBef>
                <a:spcPts val="0"/>
              </a:spcBef>
              <a:spcAft>
                <a:spcPts val="0"/>
              </a:spcAft>
              <a:buSzPts val="1400"/>
              <a:buNone/>
              <a:defRPr b="0" i="0" sz="3200" u="none" cap="none" strike="noStrike">
                <a:solidFill>
                  <a:srgbClr val="00009C"/>
                </a:solidFill>
                <a:latin typeface="Arial"/>
                <a:ea typeface="Arial"/>
                <a:cs typeface="Arial"/>
                <a:sym typeface="Arial"/>
              </a:defRPr>
            </a:lvl8pPr>
            <a:lvl9pPr lvl="8" marR="0" rtl="0" algn="ctr">
              <a:spcBef>
                <a:spcPts val="0"/>
              </a:spcBef>
              <a:spcAft>
                <a:spcPts val="0"/>
              </a:spcAft>
              <a:buSzPts val="1400"/>
              <a:buNone/>
              <a:defRPr b="0" i="0" sz="3200" u="none" cap="none" strike="noStrike">
                <a:solidFill>
                  <a:srgbClr val="00009C"/>
                </a:solidFill>
                <a:latin typeface="Arial"/>
                <a:ea typeface="Arial"/>
                <a:cs typeface="Arial"/>
                <a:sym typeface="Arial"/>
              </a:defRPr>
            </a:lvl9pPr>
          </a:lstStyle>
          <a:p/>
        </p:txBody>
      </p:sp>
      <p:sp>
        <p:nvSpPr>
          <p:cNvPr id="11" name="Google Shape;11;p6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93700" lvl="1" marL="914400" marR="0" rtl="0" algn="l">
              <a:spcBef>
                <a:spcPts val="52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68300" lvl="3" marL="1828800" marR="0" rtl="0" algn="l">
              <a:spcBef>
                <a:spcPts val="44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1" i="0" sz="1600" u="none" cap="none" strike="noStrike">
                <a:solidFill>
                  <a:schemeClr val="dk1"/>
                </a:solidFill>
                <a:latin typeface="Arial"/>
                <a:ea typeface="Arial"/>
                <a:cs typeface="Arial"/>
                <a:sym typeface="Arial"/>
              </a:defRPr>
            </a:lvl9pPr>
          </a:lstStyle>
          <a:p/>
        </p:txBody>
      </p:sp>
      <p:sp>
        <p:nvSpPr>
          <p:cNvPr id="12" name="Google Shape;12;p63"/>
          <p:cNvSpPr txBox="1"/>
          <p:nvPr/>
        </p:nvSpPr>
        <p:spPr>
          <a:xfrm>
            <a:off x="8137525" y="66675"/>
            <a:ext cx="361950" cy="519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2800"/>
              <a:buFont typeface="Arial"/>
              <a:buNone/>
            </a:pPr>
            <a:r>
              <a:rPr b="1" i="0" lang="en-US" sz="2800" u="none" cap="none" strike="noStrike">
                <a:solidFill>
                  <a:schemeClr val="lt1"/>
                </a:solidFill>
                <a:latin typeface="Times New Roman"/>
                <a:ea typeface="Times New Roman"/>
                <a:cs typeface="Times New Roman"/>
                <a:sym typeface="Times New Roman"/>
              </a:rPr>
              <a:t>1</a:t>
            </a:r>
            <a:endParaRPr b="0" i="0" sz="2400" u="none" cap="none" strike="noStrike">
              <a:solidFill>
                <a:schemeClr val="dk1"/>
              </a:solidFill>
              <a:latin typeface="Times New Roman"/>
              <a:ea typeface="Times New Roman"/>
              <a:cs typeface="Times New Roman"/>
              <a:sym typeface="Times New Roman"/>
            </a:endParaRPr>
          </a:p>
        </p:txBody>
      </p:sp>
      <p:sp>
        <p:nvSpPr>
          <p:cNvPr id="13" name="Google Shape;13;p63"/>
          <p:cNvSpPr txBox="1"/>
          <p:nvPr/>
        </p:nvSpPr>
        <p:spPr>
          <a:xfrm>
            <a:off x="8458200" y="6400800"/>
            <a:ext cx="533400" cy="274638"/>
          </a:xfrm>
          <a:prstGeom prst="rect">
            <a:avLst/>
          </a:prstGeom>
          <a:noFill/>
          <a:ln>
            <a:noFill/>
          </a:ln>
        </p:spPr>
        <p:txBody>
          <a:bodyPr anchorCtr="0" anchor="t" bIns="44450" lIns="90475" spcFirstLastPara="1" rIns="90475" wrap="square" tIns="44450">
            <a:spAutoFit/>
          </a:bodyPr>
          <a:lstStyle/>
          <a:p>
            <a:pPr indent="0" lvl="0" marL="0" marR="0" rtl="0" algn="r">
              <a:spcBef>
                <a:spcPts val="0"/>
              </a:spcBef>
              <a:spcAft>
                <a:spcPts val="0"/>
              </a:spcAft>
              <a:buClr>
                <a:srgbClr val="FF6600"/>
              </a:buClr>
              <a:buSzPts val="9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0.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5.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7.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9.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4.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5.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34.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38.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36.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39.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33.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4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32.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31.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46.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42.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41.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53.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54.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47.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56.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5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1.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50.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52.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vmlDrawing" Target="../drawings/vmlDrawing1.v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Chapter 6</a:t>
            </a:r>
            <a:endParaRPr/>
          </a:p>
        </p:txBody>
      </p:sp>
      <p:sp>
        <p:nvSpPr>
          <p:cNvPr id="63" name="Google Shape;63;p1"/>
          <p:cNvSpPr txBox="1"/>
          <p:nvPr>
            <p:ph idx="1" type="subTitle"/>
          </p:nvPr>
        </p:nvSpPr>
        <p:spPr>
          <a:xfrm>
            <a:off x="1447800" y="3581400"/>
            <a:ext cx="6400800" cy="1752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3600"/>
              <a:buFont typeface="Arial"/>
              <a:buNone/>
            </a:pPr>
            <a:r>
              <a:rPr lang="en-US" sz="3600"/>
              <a:t>Advanced SQL</a:t>
            </a:r>
            <a:endParaRPr sz="3200"/>
          </a:p>
          <a:p>
            <a:pPr indent="0" lvl="0" marL="0" rtl="0" algn="ctr">
              <a:spcBef>
                <a:spcPts val="560"/>
              </a:spcBef>
              <a:spcAft>
                <a:spcPts val="0"/>
              </a:spcAft>
              <a:buClr>
                <a:schemeClr val="dk1"/>
              </a:buClr>
              <a:buSzPts val="2800"/>
              <a:buFont typeface="Arial"/>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10"/>
          <p:cNvPicPr preferRelativeResize="0"/>
          <p:nvPr/>
        </p:nvPicPr>
        <p:blipFill rotWithShape="1">
          <a:blip r:embed="rId3">
            <a:alphaModFix/>
          </a:blip>
          <a:srcRect b="0" l="0" r="0" t="0"/>
          <a:stretch/>
        </p:blipFill>
        <p:spPr>
          <a:xfrm>
            <a:off x="0" y="-1"/>
            <a:ext cx="8686800" cy="643946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11"/>
          <p:cNvPicPr preferRelativeResize="0"/>
          <p:nvPr/>
        </p:nvPicPr>
        <p:blipFill rotWithShape="1">
          <a:blip r:embed="rId3">
            <a:alphaModFix/>
          </a:blip>
          <a:srcRect b="0" l="0" r="0" t="0"/>
          <a:stretch/>
        </p:blipFill>
        <p:spPr>
          <a:xfrm>
            <a:off x="0" y="0"/>
            <a:ext cx="8610600" cy="650626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12"/>
          <p:cNvPicPr preferRelativeResize="0"/>
          <p:nvPr/>
        </p:nvPicPr>
        <p:blipFill rotWithShape="1">
          <a:blip r:embed="rId3">
            <a:alphaModFix/>
          </a:blip>
          <a:srcRect b="0" l="0" r="0" t="0"/>
          <a:stretch/>
        </p:blipFill>
        <p:spPr>
          <a:xfrm>
            <a:off x="0" y="-8022"/>
            <a:ext cx="8382000" cy="672228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13"/>
          <p:cNvPicPr preferRelativeResize="0"/>
          <p:nvPr/>
        </p:nvPicPr>
        <p:blipFill rotWithShape="1">
          <a:blip r:embed="rId3">
            <a:alphaModFix/>
          </a:blip>
          <a:srcRect b="0" l="0" r="0" t="0"/>
          <a:stretch/>
        </p:blipFill>
        <p:spPr>
          <a:xfrm>
            <a:off x="-16042" y="12031"/>
            <a:ext cx="8626642" cy="650316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14"/>
          <p:cNvPicPr preferRelativeResize="0"/>
          <p:nvPr/>
        </p:nvPicPr>
        <p:blipFill rotWithShape="1">
          <a:blip r:embed="rId3">
            <a:alphaModFix/>
          </a:blip>
          <a:srcRect b="0" l="0" r="0" t="0"/>
          <a:stretch/>
        </p:blipFill>
        <p:spPr>
          <a:xfrm>
            <a:off x="0" y="0"/>
            <a:ext cx="8686800" cy="651617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15"/>
          <p:cNvPicPr preferRelativeResize="0"/>
          <p:nvPr/>
        </p:nvPicPr>
        <p:blipFill rotWithShape="1">
          <a:blip r:embed="rId3">
            <a:alphaModFix/>
          </a:blip>
          <a:srcRect b="0" l="0" r="0" t="0"/>
          <a:stretch/>
        </p:blipFill>
        <p:spPr>
          <a:xfrm>
            <a:off x="0" y="0"/>
            <a:ext cx="8686800" cy="652590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16"/>
          <p:cNvPicPr preferRelativeResize="0"/>
          <p:nvPr/>
        </p:nvPicPr>
        <p:blipFill rotWithShape="1">
          <a:blip r:embed="rId3">
            <a:alphaModFix/>
          </a:blip>
          <a:srcRect b="0" l="0" r="0" t="0"/>
          <a:stretch/>
        </p:blipFill>
        <p:spPr>
          <a:xfrm>
            <a:off x="0" y="36095"/>
            <a:ext cx="8686800" cy="647209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17"/>
          <p:cNvPicPr preferRelativeResize="0"/>
          <p:nvPr/>
        </p:nvPicPr>
        <p:blipFill rotWithShape="1">
          <a:blip r:embed="rId3">
            <a:alphaModFix/>
          </a:blip>
          <a:srcRect b="0" l="0" r="0" t="0"/>
          <a:stretch/>
        </p:blipFill>
        <p:spPr>
          <a:xfrm>
            <a:off x="0" y="0"/>
            <a:ext cx="8610600" cy="648049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18"/>
          <p:cNvPicPr preferRelativeResize="0"/>
          <p:nvPr/>
        </p:nvPicPr>
        <p:blipFill rotWithShape="1">
          <a:blip r:embed="rId3">
            <a:alphaModFix/>
          </a:blip>
          <a:srcRect b="0" l="0" r="0" t="0"/>
          <a:stretch/>
        </p:blipFill>
        <p:spPr>
          <a:xfrm>
            <a:off x="0" y="0"/>
            <a:ext cx="8610600" cy="646866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19"/>
          <p:cNvPicPr preferRelativeResize="0"/>
          <p:nvPr/>
        </p:nvPicPr>
        <p:blipFill rotWithShape="1">
          <a:blip r:embed="rId3">
            <a:alphaModFix/>
          </a:blip>
          <a:srcRect b="0" l="0" r="0" t="0"/>
          <a:stretch/>
        </p:blipFill>
        <p:spPr>
          <a:xfrm>
            <a:off x="0" y="-1"/>
            <a:ext cx="8610600" cy="648479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2"/>
          <p:cNvSpPr txBox="1"/>
          <p:nvPr>
            <p:ph idx="4294967295" type="title"/>
          </p:nvPr>
        </p:nvSpPr>
        <p:spPr>
          <a:xfrm>
            <a:off x="685800" y="2286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In this chapter, you will learn:</a:t>
            </a:r>
            <a:endParaRPr/>
          </a:p>
        </p:txBody>
      </p:sp>
      <p:sp>
        <p:nvSpPr>
          <p:cNvPr id="70" name="Google Shape;70;p2"/>
          <p:cNvSpPr txBox="1"/>
          <p:nvPr>
            <p:ph idx="4294967295" type="body"/>
          </p:nvPr>
        </p:nvSpPr>
        <p:spPr>
          <a:xfrm>
            <a:off x="609600" y="1449388"/>
            <a:ext cx="7918450" cy="2284412"/>
          </a:xfrm>
          <a:prstGeom prst="rect">
            <a:avLst/>
          </a:prstGeom>
          <a:noFill/>
          <a:ln>
            <a:noFill/>
          </a:ln>
        </p:spPr>
        <p:txBody>
          <a:bodyPr anchorCtr="0" anchor="t" bIns="45700" lIns="91425" spcFirstLastPara="1" rIns="91425" wrap="square" tIns="45700">
            <a:noAutofit/>
          </a:bodyPr>
          <a:lstStyle/>
          <a:p>
            <a:pPr indent="-285750" lvl="1" marL="742950" rtl="0" algn="l">
              <a:spcBef>
                <a:spcPts val="0"/>
              </a:spcBef>
              <a:spcAft>
                <a:spcPts val="0"/>
              </a:spcAft>
              <a:buClr>
                <a:schemeClr val="dk1"/>
              </a:buClr>
              <a:buSzPts val="2600"/>
              <a:buFont typeface="Arial"/>
              <a:buChar char="–"/>
            </a:pPr>
            <a:r>
              <a:rPr lang="en-US"/>
              <a:t>The various uses of database VIEWS</a:t>
            </a:r>
            <a:endParaRPr/>
          </a:p>
          <a:p>
            <a:pPr indent="-285750" lvl="1" marL="742950" rtl="0" algn="l">
              <a:spcBef>
                <a:spcPts val="560"/>
              </a:spcBef>
              <a:spcAft>
                <a:spcPts val="0"/>
              </a:spcAft>
              <a:buClr>
                <a:schemeClr val="dk1"/>
              </a:buClr>
              <a:buSzPts val="2600"/>
              <a:buFont typeface="Arial"/>
              <a:buChar char="–"/>
            </a:pPr>
            <a:r>
              <a:rPr lang="en-US"/>
              <a:t>Extracting data from multiple table through the use of OUTER JOIN for </a:t>
            </a:r>
            <a:r>
              <a:rPr lang="en-US" sz="2800"/>
              <a:t>matching and unmatched data</a:t>
            </a:r>
            <a:endParaRPr/>
          </a:p>
          <a:p>
            <a:pPr indent="-285750" lvl="1" marL="742950" rtl="0" algn="l">
              <a:spcBef>
                <a:spcPts val="520"/>
              </a:spcBef>
              <a:spcAft>
                <a:spcPts val="0"/>
              </a:spcAft>
              <a:buClr>
                <a:schemeClr val="dk1"/>
              </a:buClr>
              <a:buSzPts val="2600"/>
              <a:buFont typeface="Arial"/>
              <a:buChar char="–"/>
            </a:pPr>
            <a:r>
              <a:rPr lang="en-US"/>
              <a:t>The use of Relational Set Operators</a:t>
            </a:r>
            <a:endParaRPr/>
          </a:p>
        </p:txBody>
      </p:sp>
      <p:sp>
        <p:nvSpPr>
          <p:cNvPr id="71" name="Google Shape;71;p2"/>
          <p:cNvSpPr txBox="1"/>
          <p:nvPr/>
        </p:nvSpPr>
        <p:spPr>
          <a:xfrm>
            <a:off x="304800" y="5638800"/>
            <a:ext cx="8589963" cy="461963"/>
          </a:xfrm>
          <a:prstGeom prst="rect">
            <a:avLst/>
          </a:prstGeom>
          <a:noFill/>
          <a:ln cap="flat" cmpd="sng" w="9525">
            <a:solidFill>
              <a:schemeClr val="accen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rgbClr val="FF6600"/>
              </a:buClr>
              <a:buSzPts val="1800"/>
              <a:buFont typeface="Arial"/>
              <a:buNone/>
            </a:pPr>
            <a:r>
              <a:rPr b="0" i="0" lang="en-US" sz="2400" u="none" cap="none" strike="noStrike">
                <a:solidFill>
                  <a:schemeClr val="dk1"/>
                </a:solidFill>
                <a:latin typeface="Arial"/>
                <a:ea typeface="Arial"/>
                <a:cs typeface="Arial"/>
                <a:sym typeface="Arial"/>
              </a:rPr>
              <a:t>The HR database used in Chapter 3 is referred in this chapter</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20"/>
          <p:cNvPicPr preferRelativeResize="0"/>
          <p:nvPr/>
        </p:nvPicPr>
        <p:blipFill rotWithShape="1">
          <a:blip r:embed="rId3">
            <a:alphaModFix/>
          </a:blip>
          <a:srcRect b="0" l="0" r="0" t="0"/>
          <a:stretch/>
        </p:blipFill>
        <p:spPr>
          <a:xfrm>
            <a:off x="8020" y="0"/>
            <a:ext cx="8602579" cy="6478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1"/>
          <p:cNvPicPr preferRelativeResize="0"/>
          <p:nvPr/>
        </p:nvPicPr>
        <p:blipFill rotWithShape="1">
          <a:blip r:embed="rId3">
            <a:alphaModFix/>
          </a:blip>
          <a:srcRect b="0" l="0" r="0" t="0"/>
          <a:stretch/>
        </p:blipFill>
        <p:spPr>
          <a:xfrm>
            <a:off x="0" y="-1"/>
            <a:ext cx="8534400" cy="637432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22"/>
          <p:cNvPicPr preferRelativeResize="0"/>
          <p:nvPr/>
        </p:nvPicPr>
        <p:blipFill rotWithShape="1">
          <a:blip r:embed="rId3">
            <a:alphaModFix/>
          </a:blip>
          <a:srcRect b="0" l="0" r="0" t="0"/>
          <a:stretch/>
        </p:blipFill>
        <p:spPr>
          <a:xfrm>
            <a:off x="0" y="-1"/>
            <a:ext cx="8534400" cy="639018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23"/>
          <p:cNvPicPr preferRelativeResize="0"/>
          <p:nvPr/>
        </p:nvPicPr>
        <p:blipFill rotWithShape="1">
          <a:blip r:embed="rId3">
            <a:alphaModFix/>
          </a:blip>
          <a:srcRect b="0" l="0" r="0" t="0"/>
          <a:stretch/>
        </p:blipFill>
        <p:spPr>
          <a:xfrm>
            <a:off x="0" y="0"/>
            <a:ext cx="8610600" cy="638851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24"/>
          <p:cNvPicPr preferRelativeResize="0"/>
          <p:nvPr/>
        </p:nvPicPr>
        <p:blipFill rotWithShape="1">
          <a:blip r:embed="rId3">
            <a:alphaModFix/>
          </a:blip>
          <a:srcRect b="0" l="0" r="0" t="0"/>
          <a:stretch/>
        </p:blipFill>
        <p:spPr>
          <a:xfrm>
            <a:off x="0" y="-1"/>
            <a:ext cx="8686800" cy="648384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25"/>
          <p:cNvPicPr preferRelativeResize="0"/>
          <p:nvPr/>
        </p:nvPicPr>
        <p:blipFill rotWithShape="1">
          <a:blip r:embed="rId3">
            <a:alphaModFix/>
          </a:blip>
          <a:srcRect b="0" l="0" r="0" t="0"/>
          <a:stretch/>
        </p:blipFill>
        <p:spPr>
          <a:xfrm>
            <a:off x="0" y="8020"/>
            <a:ext cx="8610600" cy="645472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26"/>
          <p:cNvPicPr preferRelativeResize="0"/>
          <p:nvPr/>
        </p:nvPicPr>
        <p:blipFill rotWithShape="1">
          <a:blip r:embed="rId3">
            <a:alphaModFix/>
          </a:blip>
          <a:srcRect b="0" l="0" r="0" t="0"/>
          <a:stretch/>
        </p:blipFill>
        <p:spPr>
          <a:xfrm>
            <a:off x="0" y="-1"/>
            <a:ext cx="8610600" cy="642582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27"/>
          <p:cNvPicPr preferRelativeResize="0"/>
          <p:nvPr/>
        </p:nvPicPr>
        <p:blipFill rotWithShape="1">
          <a:blip r:embed="rId3">
            <a:alphaModFix/>
          </a:blip>
          <a:srcRect b="0" l="0" r="0" t="0"/>
          <a:stretch/>
        </p:blipFill>
        <p:spPr>
          <a:xfrm>
            <a:off x="0" y="0"/>
            <a:ext cx="8610600" cy="649872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28"/>
          <p:cNvPicPr preferRelativeResize="0"/>
          <p:nvPr/>
        </p:nvPicPr>
        <p:blipFill rotWithShape="1">
          <a:blip r:embed="rId3">
            <a:alphaModFix/>
          </a:blip>
          <a:srcRect b="0" l="0" r="0" t="0"/>
          <a:stretch/>
        </p:blipFill>
        <p:spPr>
          <a:xfrm>
            <a:off x="12032" y="-1"/>
            <a:ext cx="8598568" cy="644570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29"/>
          <p:cNvPicPr preferRelativeResize="0"/>
          <p:nvPr/>
        </p:nvPicPr>
        <p:blipFill rotWithShape="1">
          <a:blip r:embed="rId3">
            <a:alphaModFix/>
          </a:blip>
          <a:srcRect b="0" l="0" r="0" t="0"/>
          <a:stretch/>
        </p:blipFill>
        <p:spPr>
          <a:xfrm>
            <a:off x="-32084" y="0"/>
            <a:ext cx="8642684" cy="64787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id="76" name="Google Shape;76;p3"/>
          <p:cNvPicPr preferRelativeResize="0"/>
          <p:nvPr/>
        </p:nvPicPr>
        <p:blipFill rotWithShape="1">
          <a:blip r:embed="rId3">
            <a:alphaModFix/>
          </a:blip>
          <a:srcRect b="0" l="0" r="0" t="0"/>
          <a:stretch/>
        </p:blipFill>
        <p:spPr>
          <a:xfrm>
            <a:off x="0" y="0"/>
            <a:ext cx="8458200" cy="632381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30"/>
          <p:cNvPicPr preferRelativeResize="0"/>
          <p:nvPr/>
        </p:nvPicPr>
        <p:blipFill rotWithShape="1">
          <a:blip r:embed="rId3">
            <a:alphaModFix/>
          </a:blip>
          <a:srcRect b="0" l="0" r="0" t="0"/>
          <a:stretch/>
        </p:blipFill>
        <p:spPr>
          <a:xfrm>
            <a:off x="0" y="-1"/>
            <a:ext cx="8686800" cy="649561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31"/>
          <p:cNvPicPr preferRelativeResize="0"/>
          <p:nvPr/>
        </p:nvPicPr>
        <p:blipFill rotWithShape="1">
          <a:blip r:embed="rId3">
            <a:alphaModFix/>
          </a:blip>
          <a:srcRect b="0" l="0" r="0" t="0"/>
          <a:stretch/>
        </p:blipFill>
        <p:spPr>
          <a:xfrm>
            <a:off x="0" y="-8021"/>
            <a:ext cx="8534400" cy="645315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32"/>
          <p:cNvPicPr preferRelativeResize="0"/>
          <p:nvPr/>
        </p:nvPicPr>
        <p:blipFill rotWithShape="1">
          <a:blip r:embed="rId3">
            <a:alphaModFix/>
          </a:blip>
          <a:srcRect b="0" l="0" r="0" t="0"/>
          <a:stretch/>
        </p:blipFill>
        <p:spPr>
          <a:xfrm>
            <a:off x="-16042" y="0"/>
            <a:ext cx="8626642" cy="648830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33"/>
          <p:cNvPicPr preferRelativeResize="0"/>
          <p:nvPr/>
        </p:nvPicPr>
        <p:blipFill rotWithShape="1">
          <a:blip r:embed="rId3">
            <a:alphaModFix/>
          </a:blip>
          <a:srcRect b="0" l="0" r="0" t="0"/>
          <a:stretch/>
        </p:blipFill>
        <p:spPr>
          <a:xfrm>
            <a:off x="0" y="-16042"/>
            <a:ext cx="7543800" cy="674834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34"/>
          <p:cNvPicPr preferRelativeResize="0"/>
          <p:nvPr/>
        </p:nvPicPr>
        <p:blipFill rotWithShape="1">
          <a:blip r:embed="rId3">
            <a:alphaModFix/>
          </a:blip>
          <a:srcRect b="0" l="0" r="0" t="0"/>
          <a:stretch/>
        </p:blipFill>
        <p:spPr>
          <a:xfrm>
            <a:off x="0" y="-1"/>
            <a:ext cx="7848600" cy="66995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35"/>
          <p:cNvPicPr preferRelativeResize="0"/>
          <p:nvPr/>
        </p:nvPicPr>
        <p:blipFill rotWithShape="1">
          <a:blip r:embed="rId3">
            <a:alphaModFix/>
          </a:blip>
          <a:srcRect b="0" l="0" r="0" t="0"/>
          <a:stretch/>
        </p:blipFill>
        <p:spPr>
          <a:xfrm>
            <a:off x="0" y="0"/>
            <a:ext cx="8382000" cy="665972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36"/>
          <p:cNvPicPr preferRelativeResize="0"/>
          <p:nvPr/>
        </p:nvPicPr>
        <p:blipFill rotWithShape="1">
          <a:blip r:embed="rId3">
            <a:alphaModFix/>
          </a:blip>
          <a:srcRect b="0" l="0" r="0" t="0"/>
          <a:stretch/>
        </p:blipFill>
        <p:spPr>
          <a:xfrm>
            <a:off x="0" y="-1"/>
            <a:ext cx="8610600" cy="641532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37"/>
          <p:cNvPicPr preferRelativeResize="0"/>
          <p:nvPr/>
        </p:nvPicPr>
        <p:blipFill rotWithShape="1">
          <a:blip r:embed="rId3">
            <a:alphaModFix/>
          </a:blip>
          <a:srcRect b="0" l="0" r="0" t="0"/>
          <a:stretch/>
        </p:blipFill>
        <p:spPr>
          <a:xfrm>
            <a:off x="0" y="0"/>
            <a:ext cx="8610600" cy="64643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8"/>
          <p:cNvSpPr txBox="1"/>
          <p:nvPr/>
        </p:nvSpPr>
        <p:spPr>
          <a:xfrm>
            <a:off x="1295400" y="2286000"/>
            <a:ext cx="6096000" cy="212365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FF6600"/>
              </a:buClr>
              <a:buSzPts val="3300"/>
              <a:buFont typeface="Arial"/>
              <a:buNone/>
            </a:pPr>
            <a:r>
              <a:rPr b="0" i="0" lang="en-US" sz="4400" u="none" cap="none" strike="noStrike">
                <a:solidFill>
                  <a:schemeClr val="dk1"/>
                </a:solidFill>
                <a:latin typeface="Arial"/>
                <a:ea typeface="Arial"/>
                <a:cs typeface="Arial"/>
                <a:sym typeface="Arial"/>
              </a:rPr>
              <a:t>Joining tables with matching and unmatched data</a:t>
            </a:r>
            <a:endParaRPr b="0" i="0" sz="4400" u="none" cap="none" strike="noStrike">
              <a:solidFill>
                <a:schemeClr val="dk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39"/>
          <p:cNvPicPr preferRelativeResize="0"/>
          <p:nvPr/>
        </p:nvPicPr>
        <p:blipFill rotWithShape="1">
          <a:blip r:embed="rId3">
            <a:alphaModFix/>
          </a:blip>
          <a:srcRect b="0" l="0" r="0" t="0"/>
          <a:stretch/>
        </p:blipFill>
        <p:spPr>
          <a:xfrm>
            <a:off x="0" y="0"/>
            <a:ext cx="8458200" cy="674131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4"/>
          <p:cNvPicPr preferRelativeResize="0"/>
          <p:nvPr/>
        </p:nvPicPr>
        <p:blipFill rotWithShape="1">
          <a:blip r:embed="rId3">
            <a:alphaModFix/>
          </a:blip>
          <a:srcRect b="0" l="0" r="0" t="0"/>
          <a:stretch/>
        </p:blipFill>
        <p:spPr>
          <a:xfrm>
            <a:off x="0" y="0"/>
            <a:ext cx="8830500" cy="66294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40"/>
          <p:cNvPicPr preferRelativeResize="0"/>
          <p:nvPr/>
        </p:nvPicPr>
        <p:blipFill rotWithShape="1">
          <a:blip r:embed="rId3">
            <a:alphaModFix/>
          </a:blip>
          <a:srcRect b="0" l="0" r="0" t="0"/>
          <a:stretch/>
        </p:blipFill>
        <p:spPr>
          <a:xfrm>
            <a:off x="-32085" y="12032"/>
            <a:ext cx="8364651" cy="661736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41"/>
          <p:cNvPicPr preferRelativeResize="0"/>
          <p:nvPr/>
        </p:nvPicPr>
        <p:blipFill rotWithShape="1">
          <a:blip r:embed="rId3">
            <a:alphaModFix/>
          </a:blip>
          <a:srcRect b="0" l="0" r="0" t="0"/>
          <a:stretch/>
        </p:blipFill>
        <p:spPr>
          <a:xfrm>
            <a:off x="4010" y="0"/>
            <a:ext cx="8454189" cy="672568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42"/>
          <p:cNvPicPr preferRelativeResize="0"/>
          <p:nvPr/>
        </p:nvPicPr>
        <p:blipFill rotWithShape="1">
          <a:blip r:embed="rId3">
            <a:alphaModFix/>
          </a:blip>
          <a:srcRect b="0" l="0" r="0" t="0"/>
          <a:stretch/>
        </p:blipFill>
        <p:spPr>
          <a:xfrm>
            <a:off x="0" y="-1"/>
            <a:ext cx="8534400" cy="672612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3"/>
          <p:cNvSpPr txBox="1"/>
          <p:nvPr>
            <p:ph type="title"/>
          </p:nvPr>
        </p:nvSpPr>
        <p:spPr>
          <a:xfrm>
            <a:off x="762000" y="76200"/>
            <a:ext cx="7772400" cy="533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pic>
        <p:nvPicPr>
          <p:cNvPr id="280" name="Google Shape;280;p43"/>
          <p:cNvPicPr preferRelativeResize="0"/>
          <p:nvPr>
            <p:ph idx="1" type="body"/>
          </p:nvPr>
        </p:nvPicPr>
        <p:blipFill rotWithShape="1">
          <a:blip r:embed="rId3">
            <a:alphaModFix/>
          </a:blip>
          <a:srcRect b="0" l="0" r="0" t="0"/>
          <a:stretch/>
        </p:blipFill>
        <p:spPr>
          <a:xfrm>
            <a:off x="0" y="-8022"/>
            <a:ext cx="8638100" cy="648502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4"/>
          <p:cNvSpPr txBox="1"/>
          <p:nvPr>
            <p:ph type="title"/>
          </p:nvPr>
        </p:nvSpPr>
        <p:spPr>
          <a:xfrm>
            <a:off x="762000" y="76200"/>
            <a:ext cx="7772400" cy="533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pic>
        <p:nvPicPr>
          <p:cNvPr id="286" name="Google Shape;286;p44"/>
          <p:cNvPicPr preferRelativeResize="0"/>
          <p:nvPr>
            <p:ph idx="1" type="body"/>
          </p:nvPr>
        </p:nvPicPr>
        <p:blipFill rotWithShape="1">
          <a:blip r:embed="rId3">
            <a:alphaModFix/>
          </a:blip>
          <a:srcRect b="0" l="0" r="0" t="0"/>
          <a:stretch/>
        </p:blipFill>
        <p:spPr>
          <a:xfrm>
            <a:off x="0" y="20052"/>
            <a:ext cx="8458200" cy="666606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5"/>
          <p:cNvSpPr txBox="1"/>
          <p:nvPr>
            <p:ph type="title"/>
          </p:nvPr>
        </p:nvSpPr>
        <p:spPr>
          <a:xfrm>
            <a:off x="762000" y="76200"/>
            <a:ext cx="7772400" cy="533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pic>
        <p:nvPicPr>
          <p:cNvPr id="292" name="Google Shape;292;p45"/>
          <p:cNvPicPr preferRelativeResize="0"/>
          <p:nvPr>
            <p:ph idx="1" type="body"/>
          </p:nvPr>
        </p:nvPicPr>
        <p:blipFill rotWithShape="1">
          <a:blip r:embed="rId3">
            <a:alphaModFix/>
          </a:blip>
          <a:srcRect b="0" l="0" r="0" t="0"/>
          <a:stretch/>
        </p:blipFill>
        <p:spPr>
          <a:xfrm>
            <a:off x="0" y="0"/>
            <a:ext cx="8657590" cy="6477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Using the Set Operators</a:t>
            </a:r>
            <a:endParaRPr/>
          </a:p>
        </p:txBody>
      </p:sp>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47"/>
          <p:cNvPicPr preferRelativeResize="0"/>
          <p:nvPr/>
        </p:nvPicPr>
        <p:blipFill rotWithShape="1">
          <a:blip r:embed="rId3">
            <a:alphaModFix/>
          </a:blip>
          <a:srcRect b="0" l="0" r="0" t="0"/>
          <a:stretch/>
        </p:blipFill>
        <p:spPr>
          <a:xfrm>
            <a:off x="0" y="-20053"/>
            <a:ext cx="8686800" cy="654319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48"/>
          <p:cNvPicPr preferRelativeResize="0"/>
          <p:nvPr/>
        </p:nvPicPr>
        <p:blipFill rotWithShape="1">
          <a:blip r:embed="rId3">
            <a:alphaModFix/>
          </a:blip>
          <a:srcRect b="0" l="0" r="0" t="0"/>
          <a:stretch/>
        </p:blipFill>
        <p:spPr>
          <a:xfrm>
            <a:off x="0" y="0"/>
            <a:ext cx="8575540" cy="64008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49"/>
          <p:cNvPicPr preferRelativeResize="0"/>
          <p:nvPr/>
        </p:nvPicPr>
        <p:blipFill rotWithShape="1">
          <a:blip r:embed="rId3">
            <a:alphaModFix/>
          </a:blip>
          <a:srcRect b="0" l="0" r="0" t="0"/>
          <a:stretch/>
        </p:blipFill>
        <p:spPr>
          <a:xfrm>
            <a:off x="0" y="0"/>
            <a:ext cx="8534400" cy="638276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5"/>
          <p:cNvPicPr preferRelativeResize="0"/>
          <p:nvPr/>
        </p:nvPicPr>
        <p:blipFill rotWithShape="1">
          <a:blip r:embed="rId3">
            <a:alphaModFix/>
          </a:blip>
          <a:srcRect b="0" l="0" r="0" t="0"/>
          <a:stretch/>
        </p:blipFill>
        <p:spPr>
          <a:xfrm>
            <a:off x="-1" y="0"/>
            <a:ext cx="8757733" cy="65532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50"/>
          <p:cNvPicPr preferRelativeResize="0"/>
          <p:nvPr/>
        </p:nvPicPr>
        <p:blipFill rotWithShape="1">
          <a:blip r:embed="rId3">
            <a:alphaModFix/>
          </a:blip>
          <a:srcRect b="0" l="0" r="0" t="0"/>
          <a:stretch/>
        </p:blipFill>
        <p:spPr>
          <a:xfrm>
            <a:off x="28074" y="-1"/>
            <a:ext cx="8582526" cy="638897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p51"/>
          <p:cNvPicPr preferRelativeResize="0"/>
          <p:nvPr/>
        </p:nvPicPr>
        <p:blipFill rotWithShape="1">
          <a:blip r:embed="rId3">
            <a:alphaModFix/>
          </a:blip>
          <a:srcRect b="0" l="0" r="0" t="0"/>
          <a:stretch/>
        </p:blipFill>
        <p:spPr>
          <a:xfrm>
            <a:off x="0" y="-1"/>
            <a:ext cx="8610600" cy="647193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52"/>
          <p:cNvPicPr preferRelativeResize="0"/>
          <p:nvPr/>
        </p:nvPicPr>
        <p:blipFill rotWithShape="1">
          <a:blip r:embed="rId3">
            <a:alphaModFix/>
          </a:blip>
          <a:srcRect b="0" l="0" r="0" t="0"/>
          <a:stretch/>
        </p:blipFill>
        <p:spPr>
          <a:xfrm>
            <a:off x="-20054" y="0"/>
            <a:ext cx="8554453" cy="6413708"/>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53"/>
          <p:cNvPicPr preferRelativeResize="0"/>
          <p:nvPr/>
        </p:nvPicPr>
        <p:blipFill rotWithShape="1">
          <a:blip r:embed="rId3">
            <a:alphaModFix/>
          </a:blip>
          <a:srcRect b="0" l="0" r="0" t="0"/>
          <a:stretch/>
        </p:blipFill>
        <p:spPr>
          <a:xfrm>
            <a:off x="0" y="24063"/>
            <a:ext cx="8610600" cy="643237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54"/>
          <p:cNvPicPr preferRelativeResize="0"/>
          <p:nvPr/>
        </p:nvPicPr>
        <p:blipFill rotWithShape="1">
          <a:blip r:embed="rId3">
            <a:alphaModFix/>
          </a:blip>
          <a:srcRect b="0" l="0" r="0" t="0"/>
          <a:stretch/>
        </p:blipFill>
        <p:spPr>
          <a:xfrm>
            <a:off x="-28074" y="-1"/>
            <a:ext cx="8562474" cy="6358273"/>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55"/>
          <p:cNvPicPr preferRelativeResize="0"/>
          <p:nvPr/>
        </p:nvPicPr>
        <p:blipFill rotWithShape="1">
          <a:blip r:embed="rId3">
            <a:alphaModFix/>
          </a:blip>
          <a:srcRect b="0" l="0" r="0" t="0"/>
          <a:stretch/>
        </p:blipFill>
        <p:spPr>
          <a:xfrm>
            <a:off x="-8022" y="-1"/>
            <a:ext cx="8618621" cy="6415847"/>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56"/>
          <p:cNvPicPr preferRelativeResize="0"/>
          <p:nvPr/>
        </p:nvPicPr>
        <p:blipFill rotWithShape="1">
          <a:blip r:embed="rId3">
            <a:alphaModFix/>
          </a:blip>
          <a:srcRect b="0" l="0" r="0" t="0"/>
          <a:stretch/>
        </p:blipFill>
        <p:spPr>
          <a:xfrm>
            <a:off x="0" y="-8022"/>
            <a:ext cx="8610600" cy="644184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p57"/>
          <p:cNvPicPr preferRelativeResize="0"/>
          <p:nvPr/>
        </p:nvPicPr>
        <p:blipFill rotWithShape="1">
          <a:blip r:embed="rId3">
            <a:alphaModFix/>
          </a:blip>
          <a:srcRect b="0" l="0" r="0" t="0"/>
          <a:stretch/>
        </p:blipFill>
        <p:spPr>
          <a:xfrm>
            <a:off x="0" y="-1"/>
            <a:ext cx="8686800" cy="648384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p58"/>
          <p:cNvPicPr preferRelativeResize="0"/>
          <p:nvPr/>
        </p:nvPicPr>
        <p:blipFill rotWithShape="1">
          <a:blip r:embed="rId3">
            <a:alphaModFix/>
          </a:blip>
          <a:srcRect b="0" l="0" r="0" t="0"/>
          <a:stretch/>
        </p:blipFill>
        <p:spPr>
          <a:xfrm>
            <a:off x="0" y="-1"/>
            <a:ext cx="8610600" cy="648579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59"/>
          <p:cNvPicPr preferRelativeResize="0"/>
          <p:nvPr/>
        </p:nvPicPr>
        <p:blipFill rotWithShape="1">
          <a:blip r:embed="rId3">
            <a:alphaModFix/>
          </a:blip>
          <a:srcRect b="0" l="0" r="0" t="0"/>
          <a:stretch/>
        </p:blipFill>
        <p:spPr>
          <a:xfrm>
            <a:off x="0" y="0"/>
            <a:ext cx="8610600" cy="688848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6"/>
          <p:cNvPicPr preferRelativeResize="0"/>
          <p:nvPr/>
        </p:nvPicPr>
        <p:blipFill rotWithShape="1">
          <a:blip r:embed="rId3">
            <a:alphaModFix/>
          </a:blip>
          <a:srcRect b="0" l="0" r="0" t="0"/>
          <a:stretch/>
        </p:blipFill>
        <p:spPr>
          <a:xfrm>
            <a:off x="0" y="-1"/>
            <a:ext cx="8686800" cy="652151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p60"/>
          <p:cNvPicPr preferRelativeResize="0"/>
          <p:nvPr/>
        </p:nvPicPr>
        <p:blipFill rotWithShape="1">
          <a:blip r:embed="rId3">
            <a:alphaModFix/>
          </a:blip>
          <a:srcRect b="0" l="0" r="0" t="0"/>
          <a:stretch/>
        </p:blipFill>
        <p:spPr>
          <a:xfrm>
            <a:off x="12032" y="-8021"/>
            <a:ext cx="8101263" cy="6661484"/>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p61"/>
          <p:cNvPicPr preferRelativeResize="0"/>
          <p:nvPr/>
        </p:nvPicPr>
        <p:blipFill rotWithShape="1">
          <a:blip r:embed="rId3">
            <a:alphaModFix/>
          </a:blip>
          <a:srcRect b="0" l="0" r="0" t="0"/>
          <a:stretch/>
        </p:blipFill>
        <p:spPr>
          <a:xfrm>
            <a:off x="24062" y="-1"/>
            <a:ext cx="8434137" cy="675655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62"/>
          <p:cNvSpPr txBox="1"/>
          <p:nvPr>
            <p:ph type="title"/>
          </p:nvPr>
        </p:nvSpPr>
        <p:spPr>
          <a:xfrm>
            <a:off x="685800" y="0"/>
            <a:ext cx="7772400" cy="6096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Set Operators</a:t>
            </a:r>
            <a:endParaRPr/>
          </a:p>
        </p:txBody>
      </p:sp>
      <p:sp>
        <p:nvSpPr>
          <p:cNvPr id="380" name="Google Shape;380;p62"/>
          <p:cNvSpPr/>
          <p:nvPr/>
        </p:nvSpPr>
        <p:spPr>
          <a:xfrm>
            <a:off x="5562600" y="1809750"/>
            <a:ext cx="3381375" cy="427038"/>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Clr>
                <a:schemeClr val="dk1"/>
              </a:buClr>
              <a:buSzPts val="1650"/>
              <a:buFont typeface="Arial"/>
              <a:buNone/>
            </a:pPr>
            <a:r>
              <a:rPr b="0" i="0" lang="en-US" sz="2200" u="none" cap="none" strike="noStrike">
                <a:solidFill>
                  <a:schemeClr val="dk1"/>
                </a:solidFill>
                <a:latin typeface="Courier New"/>
                <a:ea typeface="Courier New"/>
                <a:cs typeface="Courier New"/>
                <a:sym typeface="Courier New"/>
              </a:rPr>
              <a:t>UNION</a:t>
            </a:r>
            <a:r>
              <a:rPr b="0" i="0" lang="en-US" sz="2200" u="none" cap="none" strike="noStrike">
                <a:solidFill>
                  <a:schemeClr val="dk1"/>
                </a:solidFill>
                <a:latin typeface="Arial"/>
                <a:ea typeface="Arial"/>
                <a:cs typeface="Arial"/>
                <a:sym typeface="Arial"/>
              </a:rPr>
              <a:t>/</a:t>
            </a:r>
            <a:r>
              <a:rPr b="0" i="0" lang="en-US" sz="2200" u="none" cap="none" strike="noStrike">
                <a:solidFill>
                  <a:schemeClr val="dk1"/>
                </a:solidFill>
                <a:latin typeface="Courier New"/>
                <a:ea typeface="Courier New"/>
                <a:cs typeface="Courier New"/>
                <a:sym typeface="Courier New"/>
              </a:rPr>
              <a:t>UNION</a:t>
            </a:r>
            <a:r>
              <a:rPr b="0" i="0" lang="en-US" sz="2200" u="none" cap="none" strike="noStrike">
                <a:solidFill>
                  <a:schemeClr val="dk1"/>
                </a:solidFill>
                <a:latin typeface="Arial"/>
                <a:ea typeface="Arial"/>
                <a:cs typeface="Arial"/>
                <a:sym typeface="Arial"/>
              </a:rPr>
              <a:t> </a:t>
            </a:r>
            <a:r>
              <a:rPr b="0" i="0" lang="en-US" sz="2200" u="none" cap="none" strike="noStrike">
                <a:solidFill>
                  <a:schemeClr val="dk1"/>
                </a:solidFill>
                <a:latin typeface="Courier New"/>
                <a:ea typeface="Courier New"/>
                <a:cs typeface="Courier New"/>
                <a:sym typeface="Courier New"/>
              </a:rPr>
              <a:t>ALL</a:t>
            </a:r>
            <a:endParaRPr/>
          </a:p>
        </p:txBody>
      </p:sp>
      <p:sp>
        <p:nvSpPr>
          <p:cNvPr id="381" name="Google Shape;381;p62"/>
          <p:cNvSpPr/>
          <p:nvPr/>
        </p:nvSpPr>
        <p:spPr>
          <a:xfrm>
            <a:off x="1295400" y="914400"/>
            <a:ext cx="349250" cy="366713"/>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Clr>
                <a:schemeClr val="dk1"/>
              </a:buClr>
              <a:buSzPts val="2100"/>
              <a:buFont typeface="Arial"/>
              <a:buNone/>
            </a:pPr>
            <a:r>
              <a:rPr b="0" i="0" lang="en-US" sz="2800" u="none" cap="none" strike="noStrike">
                <a:solidFill>
                  <a:schemeClr val="dk1"/>
                </a:solidFill>
                <a:latin typeface="Arial"/>
                <a:ea typeface="Arial"/>
                <a:cs typeface="Arial"/>
                <a:sym typeface="Arial"/>
              </a:rPr>
              <a:t>A</a:t>
            </a:r>
            <a:endParaRPr/>
          </a:p>
        </p:txBody>
      </p:sp>
      <p:sp>
        <p:nvSpPr>
          <p:cNvPr id="382" name="Google Shape;382;p62"/>
          <p:cNvSpPr/>
          <p:nvPr/>
        </p:nvSpPr>
        <p:spPr>
          <a:xfrm>
            <a:off x="2208213" y="927100"/>
            <a:ext cx="349250" cy="366713"/>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Clr>
                <a:schemeClr val="dk1"/>
              </a:buClr>
              <a:buSzPts val="2100"/>
              <a:buFont typeface="Arial"/>
              <a:buNone/>
            </a:pPr>
            <a:r>
              <a:rPr b="0" i="0" lang="en-US" sz="2800" u="none" cap="none" strike="noStrike">
                <a:solidFill>
                  <a:schemeClr val="dk1"/>
                </a:solidFill>
                <a:latin typeface="Arial"/>
                <a:ea typeface="Arial"/>
                <a:cs typeface="Arial"/>
                <a:sym typeface="Arial"/>
              </a:rPr>
              <a:t>B</a:t>
            </a:r>
            <a:endParaRPr/>
          </a:p>
        </p:txBody>
      </p:sp>
      <p:grpSp>
        <p:nvGrpSpPr>
          <p:cNvPr id="383" name="Google Shape;383;p62"/>
          <p:cNvGrpSpPr/>
          <p:nvPr/>
        </p:nvGrpSpPr>
        <p:grpSpPr>
          <a:xfrm>
            <a:off x="903288" y="1384300"/>
            <a:ext cx="2195512" cy="1308100"/>
            <a:chOff x="569" y="920"/>
            <a:chExt cx="1383" cy="824"/>
          </a:xfrm>
        </p:grpSpPr>
        <p:sp>
          <p:nvSpPr>
            <p:cNvPr id="384" name="Google Shape;384;p62"/>
            <p:cNvSpPr/>
            <p:nvPr/>
          </p:nvSpPr>
          <p:spPr>
            <a:xfrm>
              <a:off x="569" y="920"/>
              <a:ext cx="803" cy="819"/>
            </a:xfrm>
            <a:prstGeom prst="ellipse">
              <a:avLst/>
            </a:prstGeom>
            <a:solidFill>
              <a:srgbClr val="FFFF00"/>
            </a:solidFill>
            <a:ln cap="flat" cmpd="sng" w="28575">
              <a:solidFill>
                <a:srgbClr val="000000"/>
              </a:solidFill>
              <a:prstDash val="solid"/>
              <a:round/>
              <a:headEnd len="sm" w="sm" type="none"/>
              <a:tailEnd len="sm" w="sm" type="none"/>
            </a:ln>
          </p:spPr>
          <p:txBody>
            <a:bodyPr anchorCtr="0" anchor="ctr" bIns="44450" lIns="90475" spcFirstLastPara="1" rIns="90475" wrap="square" tIns="44450">
              <a:noAutofit/>
            </a:bodyPr>
            <a:lstStyle/>
            <a:p>
              <a:pPr indent="0" lvl="0" marL="0" marR="0" rtl="0" algn="l">
                <a:spcBef>
                  <a:spcPts val="0"/>
                </a:spcBef>
                <a:spcAft>
                  <a:spcPts val="0"/>
                </a:spcAft>
                <a:buClr>
                  <a:schemeClr val="dk1"/>
                </a:buClr>
                <a:buSzPts val="1800"/>
                <a:buFont typeface="Arial"/>
                <a:buNone/>
              </a:pPr>
              <a:r>
                <a:t/>
              </a:r>
              <a:endParaRPr b="0" i="0" sz="2400" u="none" cap="none" strike="noStrike">
                <a:solidFill>
                  <a:schemeClr val="dk1"/>
                </a:solidFill>
                <a:latin typeface="Arial"/>
                <a:ea typeface="Arial"/>
                <a:cs typeface="Arial"/>
                <a:sym typeface="Arial"/>
              </a:endParaRPr>
            </a:p>
          </p:txBody>
        </p:sp>
        <p:sp>
          <p:nvSpPr>
            <p:cNvPr id="385" name="Google Shape;385;p62"/>
            <p:cNvSpPr/>
            <p:nvPr/>
          </p:nvSpPr>
          <p:spPr>
            <a:xfrm>
              <a:off x="1149" y="925"/>
              <a:ext cx="803" cy="819"/>
            </a:xfrm>
            <a:prstGeom prst="ellipse">
              <a:avLst/>
            </a:prstGeom>
            <a:solidFill>
              <a:srgbClr val="FFFF00"/>
            </a:solidFill>
            <a:ln cap="flat" cmpd="sng" w="28575">
              <a:solidFill>
                <a:srgbClr val="000000"/>
              </a:solidFill>
              <a:prstDash val="solid"/>
              <a:round/>
              <a:headEnd len="sm" w="sm" type="none"/>
              <a:tailEnd len="sm" w="sm" type="none"/>
            </a:ln>
          </p:spPr>
          <p:txBody>
            <a:bodyPr anchorCtr="0" anchor="ctr" bIns="44450" lIns="90475" spcFirstLastPara="1" rIns="90475" wrap="square" tIns="44450">
              <a:noAutofit/>
            </a:bodyPr>
            <a:lstStyle/>
            <a:p>
              <a:pPr indent="0" lvl="0" marL="0" marR="0" rtl="0" algn="l">
                <a:spcBef>
                  <a:spcPts val="0"/>
                </a:spcBef>
                <a:spcAft>
                  <a:spcPts val="0"/>
                </a:spcAft>
                <a:buClr>
                  <a:schemeClr val="dk1"/>
                </a:buClr>
                <a:buSzPts val="1800"/>
                <a:buFont typeface="Arial"/>
                <a:buNone/>
              </a:pPr>
              <a:r>
                <a:t/>
              </a:r>
              <a:endParaRPr b="0" i="0" sz="2400" u="none" cap="none" strike="noStrike">
                <a:solidFill>
                  <a:schemeClr val="dk1"/>
                </a:solidFill>
                <a:latin typeface="Arial"/>
                <a:ea typeface="Arial"/>
                <a:cs typeface="Arial"/>
                <a:sym typeface="Arial"/>
              </a:endParaRPr>
            </a:p>
          </p:txBody>
        </p:sp>
      </p:grpSp>
      <p:grpSp>
        <p:nvGrpSpPr>
          <p:cNvPr id="386" name="Google Shape;386;p62"/>
          <p:cNvGrpSpPr/>
          <p:nvPr/>
        </p:nvGrpSpPr>
        <p:grpSpPr>
          <a:xfrm>
            <a:off x="3276600" y="1371600"/>
            <a:ext cx="2195513" cy="1308100"/>
            <a:chOff x="3744" y="912"/>
            <a:chExt cx="1383" cy="824"/>
          </a:xfrm>
        </p:grpSpPr>
        <p:sp>
          <p:nvSpPr>
            <p:cNvPr id="387" name="Google Shape;387;p62"/>
            <p:cNvSpPr/>
            <p:nvPr/>
          </p:nvSpPr>
          <p:spPr>
            <a:xfrm>
              <a:off x="3744" y="912"/>
              <a:ext cx="803" cy="819"/>
            </a:xfrm>
            <a:prstGeom prst="ellipse">
              <a:avLst/>
            </a:prstGeom>
            <a:solidFill>
              <a:srgbClr val="FFFF00"/>
            </a:solidFill>
            <a:ln cap="flat" cmpd="sng" w="28575">
              <a:solidFill>
                <a:srgbClr val="000000"/>
              </a:solidFill>
              <a:prstDash val="solid"/>
              <a:round/>
              <a:headEnd len="sm" w="sm" type="none"/>
              <a:tailEnd len="sm" w="sm" type="none"/>
            </a:ln>
          </p:spPr>
          <p:txBody>
            <a:bodyPr anchorCtr="0" anchor="ctr" bIns="44450" lIns="90475" spcFirstLastPara="1" rIns="90475" wrap="square" tIns="44450">
              <a:noAutofit/>
            </a:bodyPr>
            <a:lstStyle/>
            <a:p>
              <a:pPr indent="0" lvl="0" marL="0" marR="0" rtl="0" algn="l">
                <a:spcBef>
                  <a:spcPts val="0"/>
                </a:spcBef>
                <a:spcAft>
                  <a:spcPts val="0"/>
                </a:spcAft>
                <a:buClr>
                  <a:schemeClr val="dk1"/>
                </a:buClr>
                <a:buSzPts val="1800"/>
                <a:buFont typeface="Arial"/>
                <a:buNone/>
              </a:pPr>
              <a:r>
                <a:t/>
              </a:r>
              <a:endParaRPr b="0" i="0" sz="2400" u="none" cap="none" strike="noStrike">
                <a:solidFill>
                  <a:schemeClr val="dk1"/>
                </a:solidFill>
                <a:latin typeface="Arial"/>
                <a:ea typeface="Arial"/>
                <a:cs typeface="Arial"/>
                <a:sym typeface="Arial"/>
              </a:endParaRPr>
            </a:p>
          </p:txBody>
        </p:sp>
        <p:sp>
          <p:nvSpPr>
            <p:cNvPr id="388" name="Google Shape;388;p62"/>
            <p:cNvSpPr/>
            <p:nvPr/>
          </p:nvSpPr>
          <p:spPr>
            <a:xfrm>
              <a:off x="4324" y="917"/>
              <a:ext cx="803" cy="819"/>
            </a:xfrm>
            <a:prstGeom prst="ellipse">
              <a:avLst/>
            </a:prstGeom>
            <a:solidFill>
              <a:srgbClr val="FFFF00"/>
            </a:solidFill>
            <a:ln cap="flat" cmpd="sng" w="28575">
              <a:solidFill>
                <a:srgbClr val="000000"/>
              </a:solidFill>
              <a:prstDash val="solid"/>
              <a:round/>
              <a:headEnd len="sm" w="sm" type="none"/>
              <a:tailEnd len="sm" w="sm" type="none"/>
            </a:ln>
          </p:spPr>
          <p:txBody>
            <a:bodyPr anchorCtr="0" anchor="ctr" bIns="44450" lIns="90475" spcFirstLastPara="1" rIns="90475" wrap="square" tIns="44450">
              <a:noAutofit/>
            </a:bodyPr>
            <a:lstStyle/>
            <a:p>
              <a:pPr indent="0" lvl="0" marL="0" marR="0" rtl="0" algn="l">
                <a:spcBef>
                  <a:spcPts val="0"/>
                </a:spcBef>
                <a:spcAft>
                  <a:spcPts val="0"/>
                </a:spcAft>
                <a:buClr>
                  <a:schemeClr val="dk1"/>
                </a:buClr>
                <a:buSzPts val="1800"/>
                <a:buFont typeface="Arial"/>
                <a:buNone/>
              </a:pPr>
              <a:r>
                <a:t/>
              </a:r>
              <a:endParaRPr b="0" i="0" sz="2400" u="none" cap="none" strike="noStrike">
                <a:solidFill>
                  <a:schemeClr val="dk1"/>
                </a:solidFill>
                <a:latin typeface="Arial"/>
                <a:ea typeface="Arial"/>
                <a:cs typeface="Arial"/>
                <a:sym typeface="Arial"/>
              </a:endParaRPr>
            </a:p>
          </p:txBody>
        </p:sp>
        <p:sp>
          <p:nvSpPr>
            <p:cNvPr id="389" name="Google Shape;389;p62"/>
            <p:cNvSpPr/>
            <p:nvPr/>
          </p:nvSpPr>
          <p:spPr>
            <a:xfrm>
              <a:off x="4294" y="1028"/>
              <a:ext cx="281" cy="608"/>
            </a:xfrm>
            <a:custGeom>
              <a:rect b="b" l="l" r="r" t="t"/>
              <a:pathLst>
                <a:path extrusionOk="0" h="608" w="281">
                  <a:moveTo>
                    <a:pt x="140" y="0"/>
                  </a:moveTo>
                  <a:lnTo>
                    <a:pt x="148" y="6"/>
                  </a:lnTo>
                  <a:lnTo>
                    <a:pt x="156" y="13"/>
                  </a:lnTo>
                  <a:lnTo>
                    <a:pt x="164" y="20"/>
                  </a:lnTo>
                  <a:lnTo>
                    <a:pt x="171" y="27"/>
                  </a:lnTo>
                  <a:lnTo>
                    <a:pt x="178" y="35"/>
                  </a:lnTo>
                  <a:lnTo>
                    <a:pt x="184" y="43"/>
                  </a:lnTo>
                  <a:lnTo>
                    <a:pt x="192" y="51"/>
                  </a:lnTo>
                  <a:lnTo>
                    <a:pt x="198" y="59"/>
                  </a:lnTo>
                  <a:lnTo>
                    <a:pt x="204" y="67"/>
                  </a:lnTo>
                  <a:lnTo>
                    <a:pt x="210" y="76"/>
                  </a:lnTo>
                  <a:lnTo>
                    <a:pt x="216" y="85"/>
                  </a:lnTo>
                  <a:lnTo>
                    <a:pt x="222" y="94"/>
                  </a:lnTo>
                  <a:lnTo>
                    <a:pt x="227" y="103"/>
                  </a:lnTo>
                  <a:lnTo>
                    <a:pt x="232" y="112"/>
                  </a:lnTo>
                  <a:lnTo>
                    <a:pt x="237" y="121"/>
                  </a:lnTo>
                  <a:lnTo>
                    <a:pt x="242" y="131"/>
                  </a:lnTo>
                  <a:lnTo>
                    <a:pt x="246" y="141"/>
                  </a:lnTo>
                  <a:lnTo>
                    <a:pt x="250" y="151"/>
                  </a:lnTo>
                  <a:lnTo>
                    <a:pt x="254" y="161"/>
                  </a:lnTo>
                  <a:lnTo>
                    <a:pt x="258" y="171"/>
                  </a:lnTo>
                  <a:lnTo>
                    <a:pt x="261" y="181"/>
                  </a:lnTo>
                  <a:lnTo>
                    <a:pt x="264" y="192"/>
                  </a:lnTo>
                  <a:lnTo>
                    <a:pt x="267" y="202"/>
                  </a:lnTo>
                  <a:lnTo>
                    <a:pt x="270" y="213"/>
                  </a:lnTo>
                  <a:lnTo>
                    <a:pt x="272" y="224"/>
                  </a:lnTo>
                  <a:lnTo>
                    <a:pt x="274" y="235"/>
                  </a:lnTo>
                  <a:lnTo>
                    <a:pt x="276" y="246"/>
                  </a:lnTo>
                  <a:lnTo>
                    <a:pt x="277" y="258"/>
                  </a:lnTo>
                  <a:lnTo>
                    <a:pt x="278" y="268"/>
                  </a:lnTo>
                  <a:lnTo>
                    <a:pt x="279" y="279"/>
                  </a:lnTo>
                  <a:lnTo>
                    <a:pt x="280" y="291"/>
                  </a:lnTo>
                  <a:lnTo>
                    <a:pt x="280" y="303"/>
                  </a:lnTo>
                  <a:lnTo>
                    <a:pt x="280" y="314"/>
                  </a:lnTo>
                  <a:lnTo>
                    <a:pt x="279" y="326"/>
                  </a:lnTo>
                  <a:lnTo>
                    <a:pt x="278" y="337"/>
                  </a:lnTo>
                  <a:lnTo>
                    <a:pt x="277" y="348"/>
                  </a:lnTo>
                  <a:lnTo>
                    <a:pt x="276" y="359"/>
                  </a:lnTo>
                  <a:lnTo>
                    <a:pt x="274" y="370"/>
                  </a:lnTo>
                  <a:lnTo>
                    <a:pt x="272" y="381"/>
                  </a:lnTo>
                  <a:lnTo>
                    <a:pt x="270" y="392"/>
                  </a:lnTo>
                  <a:lnTo>
                    <a:pt x="267" y="403"/>
                  </a:lnTo>
                  <a:lnTo>
                    <a:pt x="264" y="413"/>
                  </a:lnTo>
                  <a:lnTo>
                    <a:pt x="261" y="424"/>
                  </a:lnTo>
                  <a:lnTo>
                    <a:pt x="258" y="434"/>
                  </a:lnTo>
                  <a:lnTo>
                    <a:pt x="254" y="444"/>
                  </a:lnTo>
                  <a:lnTo>
                    <a:pt x="250" y="454"/>
                  </a:lnTo>
                  <a:lnTo>
                    <a:pt x="245" y="464"/>
                  </a:lnTo>
                  <a:lnTo>
                    <a:pt x="242" y="475"/>
                  </a:lnTo>
                  <a:lnTo>
                    <a:pt x="236" y="484"/>
                  </a:lnTo>
                  <a:lnTo>
                    <a:pt x="232" y="493"/>
                  </a:lnTo>
                  <a:lnTo>
                    <a:pt x="226" y="502"/>
                  </a:lnTo>
                  <a:lnTo>
                    <a:pt x="221" y="512"/>
                  </a:lnTo>
                  <a:lnTo>
                    <a:pt x="215" y="521"/>
                  </a:lnTo>
                  <a:lnTo>
                    <a:pt x="210" y="529"/>
                  </a:lnTo>
                  <a:lnTo>
                    <a:pt x="203" y="537"/>
                  </a:lnTo>
                  <a:lnTo>
                    <a:pt x="197" y="546"/>
                  </a:lnTo>
                  <a:lnTo>
                    <a:pt x="191" y="554"/>
                  </a:lnTo>
                  <a:lnTo>
                    <a:pt x="184" y="563"/>
                  </a:lnTo>
                  <a:lnTo>
                    <a:pt x="177" y="570"/>
                  </a:lnTo>
                  <a:lnTo>
                    <a:pt x="170" y="578"/>
                  </a:lnTo>
                  <a:lnTo>
                    <a:pt x="162" y="585"/>
                  </a:lnTo>
                  <a:lnTo>
                    <a:pt x="155" y="593"/>
                  </a:lnTo>
                  <a:lnTo>
                    <a:pt x="147" y="600"/>
                  </a:lnTo>
                  <a:lnTo>
                    <a:pt x="139" y="607"/>
                  </a:lnTo>
                  <a:lnTo>
                    <a:pt x="131" y="600"/>
                  </a:lnTo>
                  <a:lnTo>
                    <a:pt x="123" y="593"/>
                  </a:lnTo>
                  <a:lnTo>
                    <a:pt x="116" y="585"/>
                  </a:lnTo>
                  <a:lnTo>
                    <a:pt x="109" y="578"/>
                  </a:lnTo>
                  <a:lnTo>
                    <a:pt x="102" y="570"/>
                  </a:lnTo>
                  <a:lnTo>
                    <a:pt x="95" y="563"/>
                  </a:lnTo>
                  <a:lnTo>
                    <a:pt x="88" y="554"/>
                  </a:lnTo>
                  <a:lnTo>
                    <a:pt x="82" y="546"/>
                  </a:lnTo>
                  <a:lnTo>
                    <a:pt x="76" y="537"/>
                  </a:lnTo>
                  <a:lnTo>
                    <a:pt x="69" y="530"/>
                  </a:lnTo>
                  <a:lnTo>
                    <a:pt x="63" y="521"/>
                  </a:lnTo>
                  <a:lnTo>
                    <a:pt x="58" y="512"/>
                  </a:lnTo>
                  <a:lnTo>
                    <a:pt x="53" y="503"/>
                  </a:lnTo>
                  <a:lnTo>
                    <a:pt x="47" y="493"/>
                  </a:lnTo>
                  <a:lnTo>
                    <a:pt x="43" y="484"/>
                  </a:lnTo>
                  <a:lnTo>
                    <a:pt x="37" y="475"/>
                  </a:lnTo>
                  <a:lnTo>
                    <a:pt x="34" y="464"/>
                  </a:lnTo>
                  <a:lnTo>
                    <a:pt x="29" y="455"/>
                  </a:lnTo>
                  <a:lnTo>
                    <a:pt x="25" y="444"/>
                  </a:lnTo>
                  <a:lnTo>
                    <a:pt x="22" y="434"/>
                  </a:lnTo>
                  <a:lnTo>
                    <a:pt x="18" y="424"/>
                  </a:lnTo>
                  <a:lnTo>
                    <a:pt x="16" y="414"/>
                  </a:lnTo>
                  <a:lnTo>
                    <a:pt x="12" y="403"/>
                  </a:lnTo>
                  <a:lnTo>
                    <a:pt x="10" y="392"/>
                  </a:lnTo>
                  <a:lnTo>
                    <a:pt x="7" y="381"/>
                  </a:lnTo>
                  <a:lnTo>
                    <a:pt x="5" y="370"/>
                  </a:lnTo>
                  <a:lnTo>
                    <a:pt x="3" y="359"/>
                  </a:lnTo>
                  <a:lnTo>
                    <a:pt x="2" y="348"/>
                  </a:lnTo>
                  <a:lnTo>
                    <a:pt x="1" y="338"/>
                  </a:lnTo>
                  <a:lnTo>
                    <a:pt x="0" y="326"/>
                  </a:lnTo>
                  <a:lnTo>
                    <a:pt x="0" y="314"/>
                  </a:lnTo>
                  <a:lnTo>
                    <a:pt x="0" y="303"/>
                  </a:lnTo>
                  <a:lnTo>
                    <a:pt x="0" y="292"/>
                  </a:lnTo>
                  <a:lnTo>
                    <a:pt x="0" y="280"/>
                  </a:lnTo>
                  <a:lnTo>
                    <a:pt x="1" y="268"/>
                  </a:lnTo>
                  <a:lnTo>
                    <a:pt x="2" y="258"/>
                  </a:lnTo>
                  <a:lnTo>
                    <a:pt x="3" y="247"/>
                  </a:lnTo>
                  <a:lnTo>
                    <a:pt x="5" y="236"/>
                  </a:lnTo>
                  <a:lnTo>
                    <a:pt x="7" y="225"/>
                  </a:lnTo>
                  <a:lnTo>
                    <a:pt x="10" y="214"/>
                  </a:lnTo>
                  <a:lnTo>
                    <a:pt x="12" y="203"/>
                  </a:lnTo>
                  <a:lnTo>
                    <a:pt x="16" y="192"/>
                  </a:lnTo>
                  <a:lnTo>
                    <a:pt x="19" y="182"/>
                  </a:lnTo>
                  <a:lnTo>
                    <a:pt x="22" y="172"/>
                  </a:lnTo>
                  <a:lnTo>
                    <a:pt x="26" y="162"/>
                  </a:lnTo>
                  <a:lnTo>
                    <a:pt x="30" y="151"/>
                  </a:lnTo>
                  <a:lnTo>
                    <a:pt x="34" y="142"/>
                  </a:lnTo>
                  <a:lnTo>
                    <a:pt x="37" y="131"/>
                  </a:lnTo>
                  <a:lnTo>
                    <a:pt x="43" y="121"/>
                  </a:lnTo>
                  <a:lnTo>
                    <a:pt x="48" y="112"/>
                  </a:lnTo>
                  <a:lnTo>
                    <a:pt x="53" y="103"/>
                  </a:lnTo>
                  <a:lnTo>
                    <a:pt x="58" y="94"/>
                  </a:lnTo>
                  <a:lnTo>
                    <a:pt x="64" y="85"/>
                  </a:lnTo>
                  <a:lnTo>
                    <a:pt x="69" y="76"/>
                  </a:lnTo>
                  <a:lnTo>
                    <a:pt x="76" y="67"/>
                  </a:lnTo>
                  <a:lnTo>
                    <a:pt x="82" y="59"/>
                  </a:lnTo>
                  <a:lnTo>
                    <a:pt x="89" y="51"/>
                  </a:lnTo>
                  <a:lnTo>
                    <a:pt x="95" y="43"/>
                  </a:lnTo>
                  <a:lnTo>
                    <a:pt x="103" y="35"/>
                  </a:lnTo>
                  <a:lnTo>
                    <a:pt x="110" y="27"/>
                  </a:lnTo>
                  <a:lnTo>
                    <a:pt x="117" y="20"/>
                  </a:lnTo>
                  <a:lnTo>
                    <a:pt x="125" y="13"/>
                  </a:lnTo>
                  <a:lnTo>
                    <a:pt x="133" y="6"/>
                  </a:lnTo>
                  <a:lnTo>
                    <a:pt x="140" y="0"/>
                  </a:lnTo>
                </a:path>
              </a:pathLst>
            </a:custGeom>
            <a:solidFill>
              <a:srgbClr val="FFFF66"/>
            </a:solidFill>
            <a:ln cap="rnd" cmpd="sng" w="28575">
              <a:solidFill>
                <a:srgbClr val="081D58"/>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rgbClr val="FF6600"/>
                </a:buClr>
                <a:buSzPts val="2100"/>
                <a:buFont typeface="Arial"/>
                <a:buNone/>
              </a:pPr>
              <a:r>
                <a:t/>
              </a:r>
              <a:endParaRPr sz="2800">
                <a:solidFill>
                  <a:schemeClr val="dk1"/>
                </a:solidFill>
                <a:latin typeface="Arial"/>
                <a:ea typeface="Arial"/>
                <a:cs typeface="Arial"/>
                <a:sym typeface="Arial"/>
              </a:endParaRPr>
            </a:p>
          </p:txBody>
        </p:sp>
      </p:grpSp>
      <p:sp>
        <p:nvSpPr>
          <p:cNvPr id="390" name="Google Shape;390;p62"/>
          <p:cNvSpPr/>
          <p:nvPr/>
        </p:nvSpPr>
        <p:spPr>
          <a:xfrm>
            <a:off x="3657600" y="914400"/>
            <a:ext cx="349250" cy="366713"/>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Clr>
                <a:schemeClr val="dk1"/>
              </a:buClr>
              <a:buSzPts val="2100"/>
              <a:buFont typeface="Arial"/>
              <a:buNone/>
            </a:pPr>
            <a:r>
              <a:rPr lang="en-US" sz="2800">
                <a:solidFill>
                  <a:schemeClr val="dk1"/>
                </a:solidFill>
                <a:latin typeface="Arial"/>
                <a:ea typeface="Arial"/>
                <a:cs typeface="Arial"/>
                <a:sym typeface="Arial"/>
              </a:rPr>
              <a:t>A</a:t>
            </a:r>
            <a:endParaRPr/>
          </a:p>
        </p:txBody>
      </p:sp>
      <p:sp>
        <p:nvSpPr>
          <p:cNvPr id="391" name="Google Shape;391;p62"/>
          <p:cNvSpPr/>
          <p:nvPr/>
        </p:nvSpPr>
        <p:spPr>
          <a:xfrm>
            <a:off x="4570412" y="914400"/>
            <a:ext cx="349250" cy="366713"/>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Clr>
                <a:schemeClr val="dk1"/>
              </a:buClr>
              <a:buSzPts val="2100"/>
              <a:buFont typeface="Arial"/>
              <a:buNone/>
            </a:pPr>
            <a:r>
              <a:rPr lang="en-US" sz="2800">
                <a:solidFill>
                  <a:schemeClr val="dk1"/>
                </a:solidFill>
                <a:latin typeface="Arial"/>
                <a:ea typeface="Arial"/>
                <a:cs typeface="Arial"/>
                <a:sym typeface="Arial"/>
              </a:rPr>
              <a:t>B</a:t>
            </a:r>
            <a:endParaRPr/>
          </a:p>
        </p:txBody>
      </p:sp>
      <p:sp>
        <p:nvSpPr>
          <p:cNvPr id="392" name="Google Shape;392;p62"/>
          <p:cNvSpPr/>
          <p:nvPr/>
        </p:nvSpPr>
        <p:spPr>
          <a:xfrm>
            <a:off x="1295400" y="2667000"/>
            <a:ext cx="349250" cy="366713"/>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Clr>
                <a:schemeClr val="dk1"/>
              </a:buClr>
              <a:buSzPts val="2100"/>
              <a:buFont typeface="Arial"/>
              <a:buNone/>
            </a:pPr>
            <a:r>
              <a:rPr lang="en-US" sz="2800">
                <a:solidFill>
                  <a:schemeClr val="dk1"/>
                </a:solidFill>
                <a:latin typeface="Arial"/>
                <a:ea typeface="Arial"/>
                <a:cs typeface="Arial"/>
                <a:sym typeface="Arial"/>
              </a:rPr>
              <a:t>A</a:t>
            </a:r>
            <a:endParaRPr/>
          </a:p>
        </p:txBody>
      </p:sp>
      <p:sp>
        <p:nvSpPr>
          <p:cNvPr id="393" name="Google Shape;393;p62"/>
          <p:cNvSpPr/>
          <p:nvPr/>
        </p:nvSpPr>
        <p:spPr>
          <a:xfrm>
            <a:off x="2209800" y="2667000"/>
            <a:ext cx="349250" cy="366713"/>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Clr>
                <a:schemeClr val="dk1"/>
              </a:buClr>
              <a:buSzPts val="2100"/>
              <a:buFont typeface="Arial"/>
              <a:buNone/>
            </a:pPr>
            <a:r>
              <a:rPr lang="en-US" sz="2800">
                <a:solidFill>
                  <a:schemeClr val="dk1"/>
                </a:solidFill>
                <a:latin typeface="Arial"/>
                <a:ea typeface="Arial"/>
                <a:cs typeface="Arial"/>
                <a:sym typeface="Arial"/>
              </a:rPr>
              <a:t>B</a:t>
            </a:r>
            <a:endParaRPr/>
          </a:p>
        </p:txBody>
      </p:sp>
      <p:sp>
        <p:nvSpPr>
          <p:cNvPr id="394" name="Google Shape;394;p62"/>
          <p:cNvSpPr/>
          <p:nvPr/>
        </p:nvSpPr>
        <p:spPr>
          <a:xfrm>
            <a:off x="3178175" y="3609975"/>
            <a:ext cx="1698625" cy="427038"/>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Clr>
                <a:schemeClr val="dk1"/>
              </a:buClr>
              <a:buSzPts val="1650"/>
              <a:buFont typeface="Arial"/>
              <a:buNone/>
            </a:pPr>
            <a:r>
              <a:rPr lang="en-US" sz="2200">
                <a:solidFill>
                  <a:schemeClr val="dk1"/>
                </a:solidFill>
                <a:latin typeface="Courier New"/>
                <a:ea typeface="Courier New"/>
                <a:cs typeface="Courier New"/>
                <a:sym typeface="Courier New"/>
              </a:rPr>
              <a:t>INTERSECT</a:t>
            </a:r>
            <a:endParaRPr/>
          </a:p>
        </p:txBody>
      </p:sp>
      <p:grpSp>
        <p:nvGrpSpPr>
          <p:cNvPr id="395" name="Google Shape;395;p62"/>
          <p:cNvGrpSpPr/>
          <p:nvPr/>
        </p:nvGrpSpPr>
        <p:grpSpPr>
          <a:xfrm>
            <a:off x="890588" y="3155950"/>
            <a:ext cx="2235200" cy="1341438"/>
            <a:chOff x="561" y="1988"/>
            <a:chExt cx="1408" cy="845"/>
          </a:xfrm>
        </p:grpSpPr>
        <p:sp>
          <p:nvSpPr>
            <p:cNvPr id="396" name="Google Shape;396;p62"/>
            <p:cNvSpPr/>
            <p:nvPr/>
          </p:nvSpPr>
          <p:spPr>
            <a:xfrm>
              <a:off x="561" y="1988"/>
              <a:ext cx="824" cy="840"/>
            </a:xfrm>
            <a:prstGeom prst="ellipse">
              <a:avLst/>
            </a:prstGeom>
            <a:solidFill>
              <a:srgbClr val="6699FF"/>
            </a:solidFill>
            <a:ln cap="flat" cmpd="sng" w="28575">
              <a:solidFill>
                <a:schemeClr val="dk1"/>
              </a:solidFill>
              <a:prstDash val="solid"/>
              <a:round/>
              <a:headEnd len="sm" w="sm" type="none"/>
              <a:tailEnd len="sm" w="sm" type="none"/>
            </a:ln>
          </p:spPr>
          <p:txBody>
            <a:bodyPr anchorCtr="0" anchor="ctr" bIns="44450" lIns="90475" spcFirstLastPara="1" rIns="90475" wrap="square" tIns="44450">
              <a:noAutofit/>
            </a:bodyPr>
            <a:lstStyle/>
            <a:p>
              <a:pPr indent="0" lvl="0" marL="0" marR="0" rtl="0" algn="l">
                <a:spcBef>
                  <a:spcPts val="0"/>
                </a:spcBef>
                <a:spcAft>
                  <a:spcPts val="0"/>
                </a:spcAft>
                <a:buClr>
                  <a:schemeClr val="dk1"/>
                </a:buClr>
                <a:buSzPts val="1800"/>
                <a:buFont typeface="Arial"/>
                <a:buNone/>
              </a:pPr>
              <a:r>
                <a:t/>
              </a:r>
              <a:endParaRPr sz="2400">
                <a:solidFill>
                  <a:schemeClr val="dk1"/>
                </a:solidFill>
                <a:latin typeface="Arial"/>
                <a:ea typeface="Arial"/>
                <a:cs typeface="Arial"/>
                <a:sym typeface="Arial"/>
              </a:endParaRPr>
            </a:p>
          </p:txBody>
        </p:sp>
        <p:sp>
          <p:nvSpPr>
            <p:cNvPr id="397" name="Google Shape;397;p62"/>
            <p:cNvSpPr/>
            <p:nvPr/>
          </p:nvSpPr>
          <p:spPr>
            <a:xfrm>
              <a:off x="1145" y="1993"/>
              <a:ext cx="824" cy="840"/>
            </a:xfrm>
            <a:prstGeom prst="ellipse">
              <a:avLst/>
            </a:prstGeom>
            <a:solidFill>
              <a:srgbClr val="6699FF"/>
            </a:solidFill>
            <a:ln cap="flat" cmpd="sng" w="28575">
              <a:solidFill>
                <a:schemeClr val="dk1"/>
              </a:solidFill>
              <a:prstDash val="solid"/>
              <a:round/>
              <a:headEnd len="sm" w="sm" type="none"/>
              <a:tailEnd len="sm" w="sm" type="none"/>
            </a:ln>
          </p:spPr>
          <p:txBody>
            <a:bodyPr anchorCtr="0" anchor="ctr" bIns="44450" lIns="90475" spcFirstLastPara="1" rIns="90475" wrap="square" tIns="44450">
              <a:noAutofit/>
            </a:bodyPr>
            <a:lstStyle/>
            <a:p>
              <a:pPr indent="0" lvl="0" marL="0" marR="0" rtl="0" algn="l">
                <a:spcBef>
                  <a:spcPts val="0"/>
                </a:spcBef>
                <a:spcAft>
                  <a:spcPts val="0"/>
                </a:spcAft>
                <a:buClr>
                  <a:schemeClr val="dk1"/>
                </a:buClr>
                <a:buSzPts val="1800"/>
                <a:buFont typeface="Arial"/>
                <a:buNone/>
              </a:pPr>
              <a:r>
                <a:t/>
              </a:r>
              <a:endParaRPr sz="2400">
                <a:solidFill>
                  <a:schemeClr val="dk1"/>
                </a:solidFill>
                <a:latin typeface="Arial"/>
                <a:ea typeface="Arial"/>
                <a:cs typeface="Arial"/>
                <a:sym typeface="Arial"/>
              </a:endParaRPr>
            </a:p>
          </p:txBody>
        </p:sp>
        <p:sp>
          <p:nvSpPr>
            <p:cNvPr id="398" name="Google Shape;398;p62"/>
            <p:cNvSpPr/>
            <p:nvPr/>
          </p:nvSpPr>
          <p:spPr>
            <a:xfrm>
              <a:off x="1123" y="2112"/>
              <a:ext cx="282" cy="612"/>
            </a:xfrm>
            <a:custGeom>
              <a:rect b="b" l="l" r="r" t="t"/>
              <a:pathLst>
                <a:path extrusionOk="0" h="612" w="282">
                  <a:moveTo>
                    <a:pt x="140" y="0"/>
                  </a:moveTo>
                  <a:lnTo>
                    <a:pt x="148" y="6"/>
                  </a:lnTo>
                  <a:lnTo>
                    <a:pt x="156" y="13"/>
                  </a:lnTo>
                  <a:lnTo>
                    <a:pt x="164" y="20"/>
                  </a:lnTo>
                  <a:lnTo>
                    <a:pt x="171" y="27"/>
                  </a:lnTo>
                  <a:lnTo>
                    <a:pt x="178" y="35"/>
                  </a:lnTo>
                  <a:lnTo>
                    <a:pt x="185" y="44"/>
                  </a:lnTo>
                  <a:lnTo>
                    <a:pt x="192" y="51"/>
                  </a:lnTo>
                  <a:lnTo>
                    <a:pt x="198" y="60"/>
                  </a:lnTo>
                  <a:lnTo>
                    <a:pt x="205" y="68"/>
                  </a:lnTo>
                  <a:lnTo>
                    <a:pt x="211" y="77"/>
                  </a:lnTo>
                  <a:lnTo>
                    <a:pt x="217" y="86"/>
                  </a:lnTo>
                  <a:lnTo>
                    <a:pt x="222" y="94"/>
                  </a:lnTo>
                  <a:lnTo>
                    <a:pt x="228" y="104"/>
                  </a:lnTo>
                  <a:lnTo>
                    <a:pt x="233" y="113"/>
                  </a:lnTo>
                  <a:lnTo>
                    <a:pt x="238" y="122"/>
                  </a:lnTo>
                  <a:lnTo>
                    <a:pt x="243" y="132"/>
                  </a:lnTo>
                  <a:lnTo>
                    <a:pt x="247" y="142"/>
                  </a:lnTo>
                  <a:lnTo>
                    <a:pt x="251" y="152"/>
                  </a:lnTo>
                  <a:lnTo>
                    <a:pt x="255" y="162"/>
                  </a:lnTo>
                  <a:lnTo>
                    <a:pt x="259" y="172"/>
                  </a:lnTo>
                  <a:lnTo>
                    <a:pt x="262" y="182"/>
                  </a:lnTo>
                  <a:lnTo>
                    <a:pt x="265" y="193"/>
                  </a:lnTo>
                  <a:lnTo>
                    <a:pt x="268" y="203"/>
                  </a:lnTo>
                  <a:lnTo>
                    <a:pt x="271" y="214"/>
                  </a:lnTo>
                  <a:lnTo>
                    <a:pt x="273" y="225"/>
                  </a:lnTo>
                  <a:lnTo>
                    <a:pt x="275" y="236"/>
                  </a:lnTo>
                  <a:lnTo>
                    <a:pt x="277" y="247"/>
                  </a:lnTo>
                  <a:lnTo>
                    <a:pt x="278" y="259"/>
                  </a:lnTo>
                  <a:lnTo>
                    <a:pt x="279" y="270"/>
                  </a:lnTo>
                  <a:lnTo>
                    <a:pt x="280" y="281"/>
                  </a:lnTo>
                  <a:lnTo>
                    <a:pt x="281" y="293"/>
                  </a:lnTo>
                  <a:lnTo>
                    <a:pt x="281" y="305"/>
                  </a:lnTo>
                  <a:lnTo>
                    <a:pt x="281" y="316"/>
                  </a:lnTo>
                  <a:lnTo>
                    <a:pt x="280" y="328"/>
                  </a:lnTo>
                  <a:lnTo>
                    <a:pt x="279" y="339"/>
                  </a:lnTo>
                  <a:lnTo>
                    <a:pt x="278" y="350"/>
                  </a:lnTo>
                  <a:lnTo>
                    <a:pt x="277" y="362"/>
                  </a:lnTo>
                  <a:lnTo>
                    <a:pt x="275" y="373"/>
                  </a:lnTo>
                  <a:lnTo>
                    <a:pt x="273" y="384"/>
                  </a:lnTo>
                  <a:lnTo>
                    <a:pt x="271" y="395"/>
                  </a:lnTo>
                  <a:lnTo>
                    <a:pt x="268" y="406"/>
                  </a:lnTo>
                  <a:lnTo>
                    <a:pt x="265" y="416"/>
                  </a:lnTo>
                  <a:lnTo>
                    <a:pt x="262" y="427"/>
                  </a:lnTo>
                  <a:lnTo>
                    <a:pt x="259" y="437"/>
                  </a:lnTo>
                  <a:lnTo>
                    <a:pt x="255" y="447"/>
                  </a:lnTo>
                  <a:lnTo>
                    <a:pt x="251" y="457"/>
                  </a:lnTo>
                  <a:lnTo>
                    <a:pt x="246" y="467"/>
                  </a:lnTo>
                  <a:lnTo>
                    <a:pt x="242" y="478"/>
                  </a:lnTo>
                  <a:lnTo>
                    <a:pt x="237" y="487"/>
                  </a:lnTo>
                  <a:lnTo>
                    <a:pt x="233" y="496"/>
                  </a:lnTo>
                  <a:lnTo>
                    <a:pt x="227" y="506"/>
                  </a:lnTo>
                  <a:lnTo>
                    <a:pt x="222" y="515"/>
                  </a:lnTo>
                  <a:lnTo>
                    <a:pt x="216" y="524"/>
                  </a:lnTo>
                  <a:lnTo>
                    <a:pt x="211" y="533"/>
                  </a:lnTo>
                  <a:lnTo>
                    <a:pt x="204" y="541"/>
                  </a:lnTo>
                  <a:lnTo>
                    <a:pt x="198" y="550"/>
                  </a:lnTo>
                  <a:lnTo>
                    <a:pt x="191" y="558"/>
                  </a:lnTo>
                  <a:lnTo>
                    <a:pt x="184" y="566"/>
                  </a:lnTo>
                  <a:lnTo>
                    <a:pt x="178" y="574"/>
                  </a:lnTo>
                  <a:lnTo>
                    <a:pt x="171" y="582"/>
                  </a:lnTo>
                  <a:lnTo>
                    <a:pt x="163" y="589"/>
                  </a:lnTo>
                  <a:lnTo>
                    <a:pt x="156" y="597"/>
                  </a:lnTo>
                  <a:lnTo>
                    <a:pt x="147" y="604"/>
                  </a:lnTo>
                  <a:lnTo>
                    <a:pt x="140" y="611"/>
                  </a:lnTo>
                  <a:lnTo>
                    <a:pt x="132" y="604"/>
                  </a:lnTo>
                  <a:lnTo>
                    <a:pt x="124" y="597"/>
                  </a:lnTo>
                  <a:lnTo>
                    <a:pt x="116" y="589"/>
                  </a:lnTo>
                  <a:lnTo>
                    <a:pt x="109" y="582"/>
                  </a:lnTo>
                  <a:lnTo>
                    <a:pt x="102" y="574"/>
                  </a:lnTo>
                  <a:lnTo>
                    <a:pt x="95" y="566"/>
                  </a:lnTo>
                  <a:lnTo>
                    <a:pt x="89" y="558"/>
                  </a:lnTo>
                  <a:lnTo>
                    <a:pt x="82" y="550"/>
                  </a:lnTo>
                  <a:lnTo>
                    <a:pt x="76" y="541"/>
                  </a:lnTo>
                  <a:lnTo>
                    <a:pt x="69" y="533"/>
                  </a:lnTo>
                  <a:lnTo>
                    <a:pt x="63" y="524"/>
                  </a:lnTo>
                  <a:lnTo>
                    <a:pt x="58" y="515"/>
                  </a:lnTo>
                  <a:lnTo>
                    <a:pt x="53" y="506"/>
                  </a:lnTo>
                  <a:lnTo>
                    <a:pt x="47" y="496"/>
                  </a:lnTo>
                  <a:lnTo>
                    <a:pt x="43" y="487"/>
                  </a:lnTo>
                  <a:lnTo>
                    <a:pt x="38" y="478"/>
                  </a:lnTo>
                  <a:lnTo>
                    <a:pt x="34" y="467"/>
                  </a:lnTo>
                  <a:lnTo>
                    <a:pt x="29" y="458"/>
                  </a:lnTo>
                  <a:lnTo>
                    <a:pt x="25" y="447"/>
                  </a:lnTo>
                  <a:lnTo>
                    <a:pt x="22" y="437"/>
                  </a:lnTo>
                  <a:lnTo>
                    <a:pt x="18" y="427"/>
                  </a:lnTo>
                  <a:lnTo>
                    <a:pt x="16" y="417"/>
                  </a:lnTo>
                  <a:lnTo>
                    <a:pt x="12" y="406"/>
                  </a:lnTo>
                  <a:lnTo>
                    <a:pt x="10" y="395"/>
                  </a:lnTo>
                  <a:lnTo>
                    <a:pt x="7" y="384"/>
                  </a:lnTo>
                  <a:lnTo>
                    <a:pt x="5" y="373"/>
                  </a:lnTo>
                  <a:lnTo>
                    <a:pt x="3" y="362"/>
                  </a:lnTo>
                  <a:lnTo>
                    <a:pt x="2" y="351"/>
                  </a:lnTo>
                  <a:lnTo>
                    <a:pt x="1" y="340"/>
                  </a:lnTo>
                  <a:lnTo>
                    <a:pt x="0" y="328"/>
                  </a:lnTo>
                  <a:lnTo>
                    <a:pt x="0" y="316"/>
                  </a:lnTo>
                  <a:lnTo>
                    <a:pt x="0" y="305"/>
                  </a:lnTo>
                  <a:lnTo>
                    <a:pt x="0" y="294"/>
                  </a:lnTo>
                  <a:lnTo>
                    <a:pt x="0" y="282"/>
                  </a:lnTo>
                  <a:lnTo>
                    <a:pt x="1" y="270"/>
                  </a:lnTo>
                  <a:lnTo>
                    <a:pt x="2" y="259"/>
                  </a:lnTo>
                  <a:lnTo>
                    <a:pt x="3" y="248"/>
                  </a:lnTo>
                  <a:lnTo>
                    <a:pt x="5" y="237"/>
                  </a:lnTo>
                  <a:lnTo>
                    <a:pt x="7" y="226"/>
                  </a:lnTo>
                  <a:lnTo>
                    <a:pt x="10" y="215"/>
                  </a:lnTo>
                  <a:lnTo>
                    <a:pt x="12" y="204"/>
                  </a:lnTo>
                  <a:lnTo>
                    <a:pt x="16" y="193"/>
                  </a:lnTo>
                  <a:lnTo>
                    <a:pt x="19" y="183"/>
                  </a:lnTo>
                  <a:lnTo>
                    <a:pt x="22" y="173"/>
                  </a:lnTo>
                  <a:lnTo>
                    <a:pt x="26" y="163"/>
                  </a:lnTo>
                  <a:lnTo>
                    <a:pt x="30" y="152"/>
                  </a:lnTo>
                  <a:lnTo>
                    <a:pt x="34" y="143"/>
                  </a:lnTo>
                  <a:lnTo>
                    <a:pt x="38" y="132"/>
                  </a:lnTo>
                  <a:lnTo>
                    <a:pt x="43" y="122"/>
                  </a:lnTo>
                  <a:lnTo>
                    <a:pt x="48" y="113"/>
                  </a:lnTo>
                  <a:lnTo>
                    <a:pt x="53" y="104"/>
                  </a:lnTo>
                  <a:lnTo>
                    <a:pt x="58" y="95"/>
                  </a:lnTo>
                  <a:lnTo>
                    <a:pt x="64" y="86"/>
                  </a:lnTo>
                  <a:lnTo>
                    <a:pt x="69" y="77"/>
                  </a:lnTo>
                  <a:lnTo>
                    <a:pt x="76" y="68"/>
                  </a:lnTo>
                  <a:lnTo>
                    <a:pt x="82" y="60"/>
                  </a:lnTo>
                  <a:lnTo>
                    <a:pt x="89" y="51"/>
                  </a:lnTo>
                  <a:lnTo>
                    <a:pt x="96" y="44"/>
                  </a:lnTo>
                  <a:lnTo>
                    <a:pt x="103" y="35"/>
                  </a:lnTo>
                  <a:lnTo>
                    <a:pt x="110" y="27"/>
                  </a:lnTo>
                  <a:lnTo>
                    <a:pt x="117" y="20"/>
                  </a:lnTo>
                  <a:lnTo>
                    <a:pt x="125" y="13"/>
                  </a:lnTo>
                  <a:lnTo>
                    <a:pt x="133" y="6"/>
                  </a:lnTo>
                  <a:lnTo>
                    <a:pt x="140" y="0"/>
                  </a:lnTo>
                </a:path>
              </a:pathLst>
            </a:custGeom>
            <a:solidFill>
              <a:srgbClr val="FFFF00"/>
            </a:solidFill>
            <a:ln cap="rnd" cmpd="sng" w="28575">
              <a:solidFill>
                <a:srgbClr val="081D58"/>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rgbClr val="FF6600"/>
                </a:buClr>
                <a:buSzPts val="2100"/>
                <a:buFont typeface="Arial"/>
                <a:buNone/>
              </a:pPr>
              <a:r>
                <a:t/>
              </a:r>
              <a:endParaRPr sz="2800">
                <a:solidFill>
                  <a:schemeClr val="dk1"/>
                </a:solidFill>
                <a:latin typeface="Arial"/>
                <a:ea typeface="Arial"/>
                <a:cs typeface="Arial"/>
                <a:sym typeface="Arial"/>
              </a:endParaRPr>
            </a:p>
          </p:txBody>
        </p:sp>
      </p:grpSp>
      <p:sp>
        <p:nvSpPr>
          <p:cNvPr id="399" name="Google Shape;399;p62"/>
          <p:cNvSpPr/>
          <p:nvPr/>
        </p:nvSpPr>
        <p:spPr>
          <a:xfrm>
            <a:off x="1331913" y="4495800"/>
            <a:ext cx="349250" cy="366713"/>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Clr>
                <a:schemeClr val="dk1"/>
              </a:buClr>
              <a:buSzPts val="2100"/>
              <a:buFont typeface="Arial"/>
              <a:buNone/>
            </a:pPr>
            <a:r>
              <a:rPr lang="en-US" sz="2800">
                <a:solidFill>
                  <a:schemeClr val="dk1"/>
                </a:solidFill>
                <a:latin typeface="Arial"/>
                <a:ea typeface="Arial"/>
                <a:cs typeface="Arial"/>
                <a:sym typeface="Arial"/>
              </a:rPr>
              <a:t>A</a:t>
            </a:r>
            <a:endParaRPr/>
          </a:p>
        </p:txBody>
      </p:sp>
      <p:sp>
        <p:nvSpPr>
          <p:cNvPr id="400" name="Google Shape;400;p62"/>
          <p:cNvSpPr/>
          <p:nvPr/>
        </p:nvSpPr>
        <p:spPr>
          <a:xfrm>
            <a:off x="2241550" y="4495800"/>
            <a:ext cx="349250" cy="366713"/>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Clr>
                <a:schemeClr val="dk1"/>
              </a:buClr>
              <a:buSzPts val="2100"/>
              <a:buFont typeface="Arial"/>
              <a:buNone/>
            </a:pPr>
            <a:r>
              <a:rPr lang="en-US" sz="2800">
                <a:solidFill>
                  <a:schemeClr val="dk1"/>
                </a:solidFill>
                <a:latin typeface="Arial"/>
                <a:ea typeface="Arial"/>
                <a:cs typeface="Arial"/>
                <a:sym typeface="Arial"/>
              </a:rPr>
              <a:t>B</a:t>
            </a:r>
            <a:endParaRPr/>
          </a:p>
        </p:txBody>
      </p:sp>
      <p:sp>
        <p:nvSpPr>
          <p:cNvPr id="401" name="Google Shape;401;p62"/>
          <p:cNvSpPr/>
          <p:nvPr/>
        </p:nvSpPr>
        <p:spPr>
          <a:xfrm>
            <a:off x="3213100" y="5424488"/>
            <a:ext cx="1025525" cy="427037"/>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Clr>
                <a:schemeClr val="dk1"/>
              </a:buClr>
              <a:buSzPts val="1650"/>
              <a:buFont typeface="Arial"/>
              <a:buNone/>
            </a:pPr>
            <a:r>
              <a:rPr lang="en-US" sz="2200">
                <a:solidFill>
                  <a:schemeClr val="dk1"/>
                </a:solidFill>
                <a:latin typeface="Courier New"/>
                <a:ea typeface="Courier New"/>
                <a:cs typeface="Courier New"/>
                <a:sym typeface="Courier New"/>
              </a:rPr>
              <a:t>MINUS</a:t>
            </a:r>
            <a:endParaRPr/>
          </a:p>
        </p:txBody>
      </p:sp>
      <p:grpSp>
        <p:nvGrpSpPr>
          <p:cNvPr id="402" name="Google Shape;402;p62"/>
          <p:cNvGrpSpPr/>
          <p:nvPr/>
        </p:nvGrpSpPr>
        <p:grpSpPr>
          <a:xfrm>
            <a:off x="903288" y="4975225"/>
            <a:ext cx="2205037" cy="1317625"/>
            <a:chOff x="569" y="3038"/>
            <a:chExt cx="1389" cy="830"/>
          </a:xfrm>
        </p:grpSpPr>
        <p:sp>
          <p:nvSpPr>
            <p:cNvPr id="403" name="Google Shape;403;p62"/>
            <p:cNvSpPr/>
            <p:nvPr/>
          </p:nvSpPr>
          <p:spPr>
            <a:xfrm>
              <a:off x="569" y="3038"/>
              <a:ext cx="806" cy="825"/>
            </a:xfrm>
            <a:prstGeom prst="ellipse">
              <a:avLst/>
            </a:prstGeom>
            <a:solidFill>
              <a:srgbClr val="FFFF00"/>
            </a:solidFill>
            <a:ln cap="flat" cmpd="sng" w="28575">
              <a:solidFill>
                <a:srgbClr val="000000"/>
              </a:solidFill>
              <a:prstDash val="solid"/>
              <a:round/>
              <a:headEnd len="sm" w="sm" type="none"/>
              <a:tailEnd len="sm" w="sm" type="none"/>
            </a:ln>
          </p:spPr>
          <p:txBody>
            <a:bodyPr anchorCtr="0" anchor="ctr" bIns="44450" lIns="90475" spcFirstLastPara="1" rIns="90475" wrap="square" tIns="44450">
              <a:noAutofit/>
            </a:bodyPr>
            <a:lstStyle/>
            <a:p>
              <a:pPr indent="0" lvl="0" marL="0" marR="0" rtl="0" algn="l">
                <a:spcBef>
                  <a:spcPts val="0"/>
                </a:spcBef>
                <a:spcAft>
                  <a:spcPts val="0"/>
                </a:spcAft>
                <a:buClr>
                  <a:schemeClr val="dk1"/>
                </a:buClr>
                <a:buSzPts val="1800"/>
                <a:buFont typeface="Arial"/>
                <a:buNone/>
              </a:pPr>
              <a:r>
                <a:t/>
              </a:r>
              <a:endParaRPr sz="2400">
                <a:solidFill>
                  <a:schemeClr val="dk1"/>
                </a:solidFill>
                <a:latin typeface="Arial"/>
                <a:ea typeface="Arial"/>
                <a:cs typeface="Arial"/>
                <a:sym typeface="Arial"/>
              </a:endParaRPr>
            </a:p>
          </p:txBody>
        </p:sp>
        <p:sp>
          <p:nvSpPr>
            <p:cNvPr id="404" name="Google Shape;404;p62"/>
            <p:cNvSpPr/>
            <p:nvPr/>
          </p:nvSpPr>
          <p:spPr>
            <a:xfrm>
              <a:off x="1152" y="3043"/>
              <a:ext cx="806" cy="825"/>
            </a:xfrm>
            <a:prstGeom prst="ellipse">
              <a:avLst/>
            </a:prstGeom>
            <a:solidFill>
              <a:srgbClr val="6699FF"/>
            </a:solidFill>
            <a:ln cap="flat" cmpd="sng" w="28575">
              <a:solidFill>
                <a:srgbClr val="000000"/>
              </a:solidFill>
              <a:prstDash val="solid"/>
              <a:round/>
              <a:headEnd len="sm" w="sm" type="none"/>
              <a:tailEnd len="sm" w="sm" type="none"/>
            </a:ln>
          </p:spPr>
          <p:txBody>
            <a:bodyPr anchorCtr="0" anchor="ctr" bIns="44450" lIns="90475" spcFirstLastPara="1" rIns="90475" wrap="square" tIns="44450">
              <a:noAutofit/>
            </a:bodyPr>
            <a:lstStyle/>
            <a:p>
              <a:pPr indent="0" lvl="0" marL="0" marR="0" rtl="0" algn="l">
                <a:spcBef>
                  <a:spcPts val="0"/>
                </a:spcBef>
                <a:spcAft>
                  <a:spcPts val="0"/>
                </a:spcAft>
                <a:buClr>
                  <a:schemeClr val="dk1"/>
                </a:buClr>
                <a:buSzPts val="1800"/>
                <a:buFont typeface="Arial"/>
                <a:buNone/>
              </a:pPr>
              <a:r>
                <a:t/>
              </a:r>
              <a:endParaRPr sz="2400">
                <a:solidFill>
                  <a:schemeClr val="dk1"/>
                </a:solidFill>
                <a:latin typeface="Arial"/>
                <a:ea typeface="Arial"/>
                <a:cs typeface="Arial"/>
                <a:sym typeface="Arial"/>
              </a:endParaRPr>
            </a:p>
          </p:txBody>
        </p:sp>
      </p:gr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7"/>
          <p:cNvSpPr txBox="1"/>
          <p:nvPr>
            <p:ph type="title"/>
          </p:nvPr>
        </p:nvSpPr>
        <p:spPr>
          <a:xfrm>
            <a:off x="762000" y="76200"/>
            <a:ext cx="7772400" cy="533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2000"/>
              <a:t>Advantages of Views</a:t>
            </a:r>
            <a:endParaRPr/>
          </a:p>
        </p:txBody>
      </p:sp>
      <p:sp>
        <p:nvSpPr>
          <p:cNvPr id="98" name="Google Shape;98;p7"/>
          <p:cNvSpPr/>
          <p:nvPr/>
        </p:nvSpPr>
        <p:spPr>
          <a:xfrm>
            <a:off x="0" y="457200"/>
            <a:ext cx="9144000" cy="5687711"/>
          </a:xfrm>
          <a:prstGeom prst="rect">
            <a:avLst/>
          </a:prstGeom>
          <a:noFill/>
          <a:ln>
            <a:noFill/>
          </a:ln>
        </p:spPr>
        <p:txBody>
          <a:bodyPr anchorCtr="0" anchor="t" bIns="45700" lIns="91425" spcFirstLastPara="1" rIns="91425" wrap="square" tIns="45700">
            <a:spAutoFit/>
          </a:bodyPr>
          <a:lstStyle/>
          <a:p>
            <a:pPr indent="-85725" lvl="0" marL="0" marR="0" rtl="0" algn="l">
              <a:spcBef>
                <a:spcPts val="0"/>
              </a:spcBef>
              <a:spcAft>
                <a:spcPts val="0"/>
              </a:spcAft>
              <a:buClr>
                <a:schemeClr val="dk1"/>
              </a:buClr>
              <a:buSzPts val="1350"/>
              <a:buFont typeface="Arial"/>
              <a:buChar char="●"/>
            </a:pPr>
            <a:r>
              <a:rPr b="0" i="0" lang="en-US" sz="1800" u="none" cap="none" strike="noStrike">
                <a:solidFill>
                  <a:schemeClr val="dk1"/>
                </a:solidFill>
                <a:latin typeface="Arial"/>
                <a:ea typeface="Arial"/>
                <a:cs typeface="Arial"/>
                <a:sym typeface="Arial"/>
              </a:rPr>
              <a:t>Security</a:t>
            </a:r>
            <a:endParaRPr/>
          </a:p>
          <a:p>
            <a:pPr indent="-173038" lvl="1" marL="284163" marR="0" rtl="0" algn="l">
              <a:spcBef>
                <a:spcPts val="360"/>
              </a:spcBef>
              <a:spcAft>
                <a:spcPts val="0"/>
              </a:spcAft>
              <a:buClr>
                <a:schemeClr val="dk1"/>
              </a:buClr>
              <a:buSzPts val="1350"/>
              <a:buFont typeface="Arial"/>
              <a:buChar char="•"/>
            </a:pPr>
            <a:r>
              <a:rPr b="0" i="0" lang="en-US" sz="1800" u="none" cap="none" strike="noStrike">
                <a:solidFill>
                  <a:schemeClr val="dk1"/>
                </a:solidFill>
                <a:latin typeface="Arial"/>
                <a:ea typeface="Arial"/>
                <a:cs typeface="Arial"/>
                <a:sym typeface="Arial"/>
              </a:rPr>
              <a:t>Each user can be given permission to access the database only through a small set of views that contain the specific data the user is authorized to see.</a:t>
            </a:r>
            <a:endParaRPr/>
          </a:p>
          <a:p>
            <a:pPr indent="-85725" lvl="0" marL="0" marR="0" rtl="0" algn="l">
              <a:spcBef>
                <a:spcPts val="360"/>
              </a:spcBef>
              <a:spcAft>
                <a:spcPts val="0"/>
              </a:spcAft>
              <a:buClr>
                <a:schemeClr val="dk1"/>
              </a:buClr>
              <a:buSzPts val="1350"/>
              <a:buFont typeface="Arial"/>
              <a:buChar char="●"/>
            </a:pPr>
            <a:r>
              <a:rPr b="0" i="0" lang="en-US" sz="1800" u="none" cap="none" strike="noStrike">
                <a:solidFill>
                  <a:schemeClr val="dk1"/>
                </a:solidFill>
                <a:latin typeface="Arial"/>
                <a:ea typeface="Arial"/>
                <a:cs typeface="Arial"/>
                <a:sym typeface="Arial"/>
              </a:rPr>
              <a:t>Query Simplicity</a:t>
            </a:r>
            <a:endParaRPr/>
          </a:p>
          <a:p>
            <a:pPr indent="-173038" lvl="1" marL="284163" marR="0" rtl="0" algn="l">
              <a:spcBef>
                <a:spcPts val="360"/>
              </a:spcBef>
              <a:spcAft>
                <a:spcPts val="0"/>
              </a:spcAft>
              <a:buClr>
                <a:schemeClr val="dk1"/>
              </a:buClr>
              <a:buSzPts val="1350"/>
              <a:buFont typeface="Arial"/>
              <a:buChar char="•"/>
            </a:pPr>
            <a:r>
              <a:rPr b="0" i="0" lang="en-US" sz="1800" u="none" cap="none" strike="noStrike">
                <a:solidFill>
                  <a:schemeClr val="dk1"/>
                </a:solidFill>
                <a:latin typeface="Arial"/>
                <a:ea typeface="Arial"/>
                <a:cs typeface="Arial"/>
                <a:sym typeface="Arial"/>
              </a:rPr>
              <a:t>A view can draw data from several different tables and present it as a single table, turning multi-table queries into single-table queries against the view.</a:t>
            </a:r>
            <a:endParaRPr/>
          </a:p>
          <a:p>
            <a:pPr indent="-85725" lvl="0" marL="0" marR="0" rtl="0" algn="l">
              <a:spcBef>
                <a:spcPts val="360"/>
              </a:spcBef>
              <a:spcAft>
                <a:spcPts val="0"/>
              </a:spcAft>
              <a:buClr>
                <a:schemeClr val="dk1"/>
              </a:buClr>
              <a:buSzPts val="1350"/>
              <a:buFont typeface="Arial"/>
              <a:buChar char="●"/>
            </a:pPr>
            <a:r>
              <a:rPr b="0" i="0" lang="en-US" sz="1800" u="none" cap="none" strike="noStrike">
                <a:solidFill>
                  <a:schemeClr val="dk1"/>
                </a:solidFill>
                <a:latin typeface="Arial"/>
                <a:ea typeface="Arial"/>
                <a:cs typeface="Arial"/>
                <a:sym typeface="Arial"/>
              </a:rPr>
              <a:t>Structural simplicity</a:t>
            </a:r>
            <a:endParaRPr/>
          </a:p>
          <a:p>
            <a:pPr indent="-173038" lvl="1" marL="284163" marR="0" rtl="0" algn="l">
              <a:spcBef>
                <a:spcPts val="360"/>
              </a:spcBef>
              <a:spcAft>
                <a:spcPts val="0"/>
              </a:spcAft>
              <a:buClr>
                <a:schemeClr val="dk1"/>
              </a:buClr>
              <a:buSzPts val="1350"/>
              <a:buFont typeface="Arial"/>
              <a:buChar char="•"/>
            </a:pPr>
            <a:r>
              <a:rPr b="0" i="0" lang="en-US" sz="1800" u="none" cap="none" strike="noStrike">
                <a:solidFill>
                  <a:schemeClr val="dk1"/>
                </a:solidFill>
                <a:latin typeface="Arial"/>
                <a:ea typeface="Arial"/>
                <a:cs typeface="Arial"/>
                <a:sym typeface="Arial"/>
              </a:rPr>
              <a:t>Views can give a user a "personalized" view of the database structure, presenting the database as a set of virtual tables that make sense for that user.</a:t>
            </a:r>
            <a:endParaRPr/>
          </a:p>
          <a:p>
            <a:pPr indent="-85725" lvl="0" marL="0" marR="0" rtl="0" algn="l">
              <a:spcBef>
                <a:spcPts val="360"/>
              </a:spcBef>
              <a:spcAft>
                <a:spcPts val="0"/>
              </a:spcAft>
              <a:buClr>
                <a:schemeClr val="dk1"/>
              </a:buClr>
              <a:buSzPts val="1350"/>
              <a:buFont typeface="Arial"/>
              <a:buChar char="●"/>
            </a:pPr>
            <a:r>
              <a:rPr b="0" i="0" lang="en-US" sz="1800" u="none" cap="none" strike="noStrike">
                <a:solidFill>
                  <a:schemeClr val="dk1"/>
                </a:solidFill>
                <a:latin typeface="Arial"/>
                <a:ea typeface="Arial"/>
                <a:cs typeface="Arial"/>
                <a:sym typeface="Arial"/>
              </a:rPr>
              <a:t>Consistency</a:t>
            </a:r>
            <a:endParaRPr/>
          </a:p>
          <a:p>
            <a:pPr indent="-173038" lvl="1" marL="284163" marR="0" rtl="0" algn="l">
              <a:spcBef>
                <a:spcPts val="360"/>
              </a:spcBef>
              <a:spcAft>
                <a:spcPts val="0"/>
              </a:spcAft>
              <a:buClr>
                <a:schemeClr val="dk1"/>
              </a:buClr>
              <a:buSzPts val="1350"/>
              <a:buFont typeface="Arial"/>
              <a:buChar char="•"/>
            </a:pPr>
            <a:r>
              <a:rPr b="0" i="0" lang="en-US" sz="1800" u="none" cap="none" strike="noStrike">
                <a:solidFill>
                  <a:schemeClr val="dk1"/>
                </a:solidFill>
                <a:latin typeface="Arial"/>
                <a:ea typeface="Arial"/>
                <a:cs typeface="Arial"/>
                <a:sym typeface="Arial"/>
              </a:rPr>
              <a:t>A view can present a consistent, unchanged image of the structure of the database, even if the underlying source tables are split, restructured, or renamed.</a:t>
            </a:r>
            <a:endParaRPr/>
          </a:p>
          <a:p>
            <a:pPr indent="0" lvl="0" marL="0" marR="0" rtl="0" algn="l">
              <a:spcBef>
                <a:spcPts val="360"/>
              </a:spcBef>
              <a:spcAft>
                <a:spcPts val="0"/>
              </a:spcAft>
              <a:buClr>
                <a:schemeClr val="dk1"/>
              </a:buClr>
              <a:buSzPts val="1350"/>
              <a:buFont typeface="Arial"/>
              <a:buChar char="●"/>
            </a:pPr>
            <a:r>
              <a:rPr b="0" i="0" lang="en-US" sz="1800" u="none" cap="none" strike="noStrike">
                <a:solidFill>
                  <a:schemeClr val="dk1"/>
                </a:solidFill>
                <a:latin typeface="Arial"/>
                <a:ea typeface="Arial"/>
                <a:cs typeface="Arial"/>
                <a:sym typeface="Arial"/>
              </a:rPr>
              <a:t>Data Integrity</a:t>
            </a:r>
            <a:endParaRPr/>
          </a:p>
          <a:p>
            <a:pPr indent="-173038" lvl="1" marL="284163" marR="0" rtl="0" algn="l">
              <a:spcBef>
                <a:spcPts val="360"/>
              </a:spcBef>
              <a:spcAft>
                <a:spcPts val="0"/>
              </a:spcAft>
              <a:buClr>
                <a:schemeClr val="dk1"/>
              </a:buClr>
              <a:buSzPts val="1350"/>
              <a:buFont typeface="Arial"/>
              <a:buChar char="•"/>
            </a:pPr>
            <a:r>
              <a:rPr b="0" i="0" lang="en-US" sz="1800" u="none" cap="none" strike="noStrike">
                <a:solidFill>
                  <a:schemeClr val="dk1"/>
                </a:solidFill>
                <a:latin typeface="Arial"/>
                <a:ea typeface="Arial"/>
                <a:cs typeface="Arial"/>
                <a:sym typeface="Arial"/>
              </a:rPr>
              <a:t>If data is accessed and entered through a view, the DBMS can automatically check the data to ensure that it meets the specified integrity constraints.</a:t>
            </a:r>
            <a:endParaRPr/>
          </a:p>
          <a:p>
            <a:pPr indent="-85725" lvl="0" marL="0" marR="0" rtl="0" algn="l">
              <a:spcBef>
                <a:spcPts val="360"/>
              </a:spcBef>
              <a:spcAft>
                <a:spcPts val="0"/>
              </a:spcAft>
              <a:buClr>
                <a:schemeClr val="dk1"/>
              </a:buClr>
              <a:buSzPts val="1350"/>
              <a:buFont typeface="Arial"/>
              <a:buChar char="●"/>
            </a:pPr>
            <a:r>
              <a:rPr b="0" i="0" lang="en-US" sz="1800" u="none" cap="none" strike="noStrike">
                <a:solidFill>
                  <a:schemeClr val="dk1"/>
                </a:solidFill>
                <a:latin typeface="Arial"/>
                <a:ea typeface="Arial"/>
                <a:cs typeface="Arial"/>
                <a:sym typeface="Arial"/>
              </a:rPr>
              <a:t>Logical data independence.</a:t>
            </a:r>
            <a:endParaRPr/>
          </a:p>
          <a:p>
            <a:pPr indent="-173038" lvl="1" marL="284163" marR="0" rtl="0" algn="l">
              <a:spcBef>
                <a:spcPts val="360"/>
              </a:spcBef>
              <a:spcAft>
                <a:spcPts val="0"/>
              </a:spcAft>
              <a:buClr>
                <a:schemeClr val="dk1"/>
              </a:buClr>
              <a:buSzPts val="1350"/>
              <a:buFont typeface="Arial"/>
              <a:buChar char="•"/>
            </a:pPr>
            <a:r>
              <a:rPr b="0" i="0" lang="en-US" sz="1800" u="none" cap="none" strike="noStrike">
                <a:solidFill>
                  <a:schemeClr val="dk1"/>
                </a:solidFill>
                <a:latin typeface="Arial"/>
                <a:ea typeface="Arial"/>
                <a:cs typeface="Arial"/>
                <a:sym typeface="Arial"/>
              </a:rPr>
              <a:t> View can make the application and database tables to a certain extent independent. If there is no view, the application must be based on a table.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8"/>
          <p:cNvSpPr txBox="1"/>
          <p:nvPr>
            <p:ph type="title"/>
          </p:nvPr>
        </p:nvSpPr>
        <p:spPr>
          <a:xfrm>
            <a:off x="762000" y="76200"/>
            <a:ext cx="7772400" cy="533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2900"/>
              <a:t>Disadvantages of Views</a:t>
            </a:r>
            <a:endParaRPr/>
          </a:p>
        </p:txBody>
      </p:sp>
      <p:sp>
        <p:nvSpPr>
          <p:cNvPr id="104" name="Google Shape;104;p8"/>
          <p:cNvSpPr txBox="1"/>
          <p:nvPr>
            <p:ph idx="1" type="body"/>
          </p:nvPr>
        </p:nvSpPr>
        <p:spPr>
          <a:xfrm>
            <a:off x="228600" y="914400"/>
            <a:ext cx="8686800" cy="57150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Font typeface="Arial"/>
              <a:buChar char="•"/>
            </a:pPr>
            <a:r>
              <a:rPr lang="en-US" sz="2400"/>
              <a:t>Performance</a:t>
            </a:r>
            <a:endParaRPr/>
          </a:p>
          <a:p>
            <a:pPr indent="-285750" lvl="1" marL="742950" rtl="0" algn="l">
              <a:spcBef>
                <a:spcPts val="480"/>
              </a:spcBef>
              <a:spcAft>
                <a:spcPts val="0"/>
              </a:spcAft>
              <a:buClr>
                <a:schemeClr val="dk1"/>
              </a:buClr>
              <a:buSzPts val="2400"/>
              <a:buFont typeface="Arial"/>
              <a:buChar char="–"/>
            </a:pPr>
            <a:r>
              <a:rPr lang="en-US" sz="2400"/>
              <a:t>Views create the appearance of a table, but the DBMS must still translate queries against the view into queries against the underlying source tables. If the view is defined by a complex, multi-table query then simple queries on the views may take considerable time to process.</a:t>
            </a:r>
            <a:endParaRPr/>
          </a:p>
          <a:p>
            <a:pPr indent="-342900" lvl="0" marL="342900" rtl="0" algn="l">
              <a:spcBef>
                <a:spcPts val="480"/>
              </a:spcBef>
              <a:spcAft>
                <a:spcPts val="0"/>
              </a:spcAft>
              <a:buClr>
                <a:schemeClr val="dk1"/>
              </a:buClr>
              <a:buSzPts val="2400"/>
              <a:buFont typeface="Arial"/>
              <a:buNone/>
            </a:pPr>
            <a:r>
              <a:t/>
            </a:r>
            <a:endParaRPr sz="2400"/>
          </a:p>
          <a:p>
            <a:pPr indent="-342900" lvl="0" marL="342900" rtl="0" algn="l">
              <a:spcBef>
                <a:spcPts val="480"/>
              </a:spcBef>
              <a:spcAft>
                <a:spcPts val="0"/>
              </a:spcAft>
              <a:buClr>
                <a:schemeClr val="dk1"/>
              </a:buClr>
              <a:buSzPts val="2400"/>
              <a:buFont typeface="Arial"/>
              <a:buChar char="•"/>
            </a:pPr>
            <a:r>
              <a:rPr lang="en-US" sz="2400"/>
              <a:t>Update restrictions</a:t>
            </a:r>
            <a:endParaRPr/>
          </a:p>
          <a:p>
            <a:pPr indent="-285750" lvl="1" marL="742950" rtl="0" algn="l">
              <a:spcBef>
                <a:spcPts val="480"/>
              </a:spcBef>
              <a:spcAft>
                <a:spcPts val="0"/>
              </a:spcAft>
              <a:buClr>
                <a:schemeClr val="dk1"/>
              </a:buClr>
              <a:buSzPts val="2400"/>
              <a:buFont typeface="Arial"/>
              <a:buChar char="–"/>
            </a:pPr>
            <a:r>
              <a:rPr lang="en-US" sz="2400"/>
              <a:t>When a user tries to update rows of a view, the DBMS must translate the request into an update on rows of the underlying source tables. This is possible for simple views, but more complex views are often restricted to read-only.</a:t>
            </a:r>
            <a:endParaRPr/>
          </a:p>
        </p:txBody>
      </p:sp>
    </p:spTree>
  </p:cSld>
  <p:clrMapOvr>
    <a:masterClrMapping/>
  </p:clrMapOvr>
  <p:transition>
    <p:wipe dir="d"/>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9"/>
          <p:cNvPicPr preferRelativeResize="0"/>
          <p:nvPr/>
        </p:nvPicPr>
        <p:blipFill rotWithShape="1">
          <a:blip r:embed="rId3">
            <a:alphaModFix/>
          </a:blip>
          <a:srcRect b="0" l="0" r="0" t="0"/>
          <a:stretch/>
        </p:blipFill>
        <p:spPr>
          <a:xfrm>
            <a:off x="-16042" y="-1"/>
            <a:ext cx="8702842" cy="651750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btemplate_2001">
  <a:themeElements>
    <a:clrScheme name="dbtemplate_200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2003-10-31T14:41:22Z</dcterms:created>
  <dc:creator>Patti Wolf</dc:creator>
</cp:coreProperties>
</file>